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75" r:id="rId2"/>
    <p:sldId id="260" r:id="rId3"/>
    <p:sldId id="276" r:id="rId4"/>
    <p:sldId id="277" r:id="rId5"/>
    <p:sldId id="278" r:id="rId6"/>
    <p:sldId id="291" r:id="rId7"/>
    <p:sldId id="292" r:id="rId8"/>
    <p:sldId id="294" r:id="rId9"/>
    <p:sldId id="274" r:id="rId10"/>
    <p:sldId id="279" r:id="rId11"/>
    <p:sldId id="298" r:id="rId12"/>
    <p:sldId id="295" r:id="rId13"/>
    <p:sldId id="296" r:id="rId14"/>
    <p:sldId id="261" r:id="rId15"/>
    <p:sldId id="262" r:id="rId16"/>
    <p:sldId id="297" r:id="rId17"/>
    <p:sldId id="299" r:id="rId18"/>
    <p:sldId id="314" r:id="rId19"/>
    <p:sldId id="315" r:id="rId20"/>
    <p:sldId id="343" r:id="rId21"/>
    <p:sldId id="328" r:id="rId22"/>
    <p:sldId id="330" r:id="rId23"/>
    <p:sldId id="318" r:id="rId24"/>
    <p:sldId id="331" r:id="rId25"/>
    <p:sldId id="337" r:id="rId26"/>
    <p:sldId id="333" r:id="rId27"/>
    <p:sldId id="334" r:id="rId28"/>
    <p:sldId id="353" r:id="rId29"/>
    <p:sldId id="350" r:id="rId30"/>
    <p:sldId id="351" r:id="rId31"/>
    <p:sldId id="335" r:id="rId32"/>
    <p:sldId id="338" r:id="rId33"/>
    <p:sldId id="349" r:id="rId34"/>
    <p:sldId id="339" r:id="rId35"/>
    <p:sldId id="323" r:id="rId36"/>
    <p:sldId id="354" r:id="rId37"/>
    <p:sldId id="340" r:id="rId38"/>
    <p:sldId id="341" r:id="rId39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41"/>
      <p:bold r:id="rId42"/>
      <p:italic r:id="rId43"/>
      <p:boldItalic r:id="rId44"/>
    </p:embeddedFont>
    <p:embeddedFont>
      <p:font typeface="TH SarabunPSK" panose="020B0500040200020003" pitchFamily="34" charset="-34"/>
      <p:regular r:id="rId45"/>
      <p:bold r:id="rId46"/>
      <p:italic r:id="rId47"/>
      <p:boldItalic r:id="rId48"/>
    </p:embeddedFont>
    <p:embeddedFont>
      <p:font typeface="TH KoHo" panose="02000506000000020004" pitchFamily="2" charset="-34"/>
      <p:regular r:id="rId49"/>
      <p:bold r:id="rId50"/>
      <p:italic r:id="rId51"/>
      <p:boldItalic r:id="rId52"/>
    </p:embeddedFont>
    <p:embeddedFont>
      <p:font typeface="TH Baijam" panose="02000506000000020004" pitchFamily="2" charset="-34"/>
      <p:regular r:id="rId53"/>
      <p:bold r:id="rId54"/>
      <p:italic r:id="rId55"/>
      <p:boldItalic r:id="rId56"/>
    </p:embeddedFont>
    <p:embeddedFont>
      <p:font typeface="Cordia New" panose="020B0304020202020204" pitchFamily="34" charset="-34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ordiaUPC" panose="020B0304020202020204" pitchFamily="34" charset="-34"/>
      <p:regular r:id="rId65"/>
      <p:bold r:id="rId66"/>
      <p:italic r:id="rId67"/>
      <p:boldItalic r:id="rId68"/>
    </p:embeddedFont>
    <p:embeddedFont>
      <p:font typeface="TH Kodchasal" panose="02000506000000020004" pitchFamily="2" charset="-34"/>
      <p:regular r:id="rId69"/>
      <p:bold r:id="rId70"/>
      <p:italic r:id="rId71"/>
      <p:boldItalic r:id="rId72"/>
    </p:embeddedFont>
    <p:embeddedFont>
      <p:font typeface="TH Niramit AS" panose="02000506000000020004" pitchFamily="2" charset="-34"/>
      <p:regular r:id="rId73"/>
      <p:bold r:id="rId74"/>
      <p:italic r:id="rId75"/>
      <p:boldItalic r:id="rId76"/>
    </p:embeddedFont>
    <p:embeddedFont>
      <p:font typeface="TH Mali Grade 6" panose="02000506000000020004" pitchFamily="2" charset="-34"/>
      <p:regular r:id="rId77"/>
      <p:bold r:id="rId78"/>
      <p:italic r:id="rId79"/>
      <p:boldItalic r:id="rId8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4E6"/>
    <a:srgbClr val="006600"/>
    <a:srgbClr val="E505C5"/>
    <a:srgbClr val="B80000"/>
    <a:srgbClr val="327F0B"/>
    <a:srgbClr val="2C6C08"/>
    <a:srgbClr val="0B1C02"/>
    <a:srgbClr val="0CE3FA"/>
    <a:srgbClr val="333399"/>
    <a:srgbClr val="76C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font" Target="fonts/font28.fntdata"/><Relationship Id="rId76" Type="http://schemas.openxmlformats.org/officeDocument/2006/relationships/font" Target="fonts/font36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3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font" Target="fonts/font26.fntdata"/><Relationship Id="rId74" Type="http://schemas.openxmlformats.org/officeDocument/2006/relationships/font" Target="fonts/font34.fntdata"/><Relationship Id="rId79" Type="http://schemas.openxmlformats.org/officeDocument/2006/relationships/font" Target="fonts/font39.fntdata"/><Relationship Id="rId5" Type="http://schemas.openxmlformats.org/officeDocument/2006/relationships/slide" Target="slides/slide4.xml"/><Relationship Id="rId61" Type="http://schemas.openxmlformats.org/officeDocument/2006/relationships/font" Target="fonts/font21.fntdata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73" Type="http://schemas.openxmlformats.org/officeDocument/2006/relationships/font" Target="fonts/font33.fntdata"/><Relationship Id="rId78" Type="http://schemas.openxmlformats.org/officeDocument/2006/relationships/font" Target="fonts/font38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font" Target="fonts/font29.fntdata"/><Relationship Id="rId77" Type="http://schemas.openxmlformats.org/officeDocument/2006/relationships/font" Target="fonts/font37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72" Type="http://schemas.openxmlformats.org/officeDocument/2006/relationships/font" Target="fonts/font32.fntdata"/><Relationship Id="rId80" Type="http://schemas.openxmlformats.org/officeDocument/2006/relationships/font" Target="fonts/font4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font" Target="fonts/font27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70" Type="http://schemas.openxmlformats.org/officeDocument/2006/relationships/font" Target="fonts/font30.fntdata"/><Relationship Id="rId75" Type="http://schemas.openxmlformats.org/officeDocument/2006/relationships/font" Target="fonts/font35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AE8A-8223-4728-8D5C-65CE7E84A827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03BE-DFBB-4D85-992A-6B6A37B0C4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085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03BE-DFBB-4D85-992A-6B6A37B0C4B6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157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36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5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16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78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58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9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464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318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25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826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787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F7715-08F8-43CD-989D-448853E3B786}" type="datetimeFigureOut">
              <a:rPr lang="th-TH" smtClean="0"/>
              <a:t>14/09/59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7CAD-F894-4494-8869-C47FC352A7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37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2.gif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hyperlink" Target="http://www.google.co.th/url?sa=i&amp;rct=j&amp;q=&amp;esrc=s&amp;source=images&amp;cd=&amp;ved=0ahUKEwjz4O66m4nPAhVLSCYKHWmjC7kQjRwIBw&amp;url=http://www.mirakar.com/shop.php?ID=3044&amp;bvm=bv.132479545,d.dmo&amp;psig=AFQjCNGFpbhI81wJzWmYGbP1J6n1f900GA&amp;ust=1473748510877709" TargetMode="Externa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22.gi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th/url?sa=i&amp;rct=j&amp;q=&amp;esrc=s&amp;source=images&amp;cd=&amp;cad=rja&amp;uact=8&amp;ved=0ahUKEwiUu9qwkonPAhXL5CYKHVqhBV0QjRwIBw&amp;url=http://www.firefocusshop.com/product.detail_642097_th_3491901&amp;bvm=bv.132479545,d.dmo&amp;psig=AFQjCNHi_3YaBOfh4W3C4qfkesmIh_9Bqg&amp;ust=147374614312843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edefined Process 3"/>
          <p:cNvSpPr/>
          <p:nvPr/>
        </p:nvSpPr>
        <p:spPr>
          <a:xfrm>
            <a:off x="1143000" y="-76200"/>
            <a:ext cx="6934200" cy="6934200"/>
          </a:xfrm>
          <a:prstGeom prst="flowChartPredefinedProcess">
            <a:avLst/>
          </a:prstGeom>
          <a:solidFill>
            <a:schemeClr val="tx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lowchart: Predefined Process 4"/>
          <p:cNvSpPr/>
          <p:nvPr/>
        </p:nvSpPr>
        <p:spPr>
          <a:xfrm>
            <a:off x="1143000" y="-762000"/>
            <a:ext cx="6934200" cy="6934200"/>
          </a:xfrm>
          <a:prstGeom prst="flowChartPredefinedProcess">
            <a:avLst/>
          </a:prstGeom>
          <a:solidFill>
            <a:schemeClr val="tx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457200" y="55626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57200" y="57150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33400" y="57912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457200" y="57912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457200" y="58674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57200" y="59436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2895600" y="1104900"/>
            <a:ext cx="3581400" cy="23241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RelaxedModerately" fov="42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369423"/>
            <a:ext cx="3291840" cy="1754777"/>
          </a:xfrm>
          <a:prstGeom prst="rect">
            <a:avLst/>
          </a:prstGeom>
          <a:noFill/>
          <a:scene3d>
            <a:camera prst="perspectiveAbove" fov="6300000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3948" y="3724870"/>
            <a:ext cx="6394700" cy="830997"/>
          </a:xfrm>
          <a:prstGeom prst="rect">
            <a:avLst/>
          </a:prstGeom>
          <a:noFill/>
          <a:scene3d>
            <a:camera prst="perspectiveAbove" fov="6300000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/>
                <a:solidFill>
                  <a:srgbClr val="FFC000"/>
                </a:solidFill>
              </a:rPr>
              <a:t>กฎหมายและกระบวนการยุติธรรม</a:t>
            </a:r>
            <a:endParaRPr lang="en-US" sz="4800" b="1" cap="none" spc="0" dirty="0">
              <a:ln w="11430"/>
              <a:solidFill>
                <a:srgbClr val="FFC000"/>
              </a:solidFill>
            </a:endParaRPr>
          </a:p>
        </p:txBody>
      </p:sp>
      <p:sp>
        <p:nvSpPr>
          <p:cNvPr id="17" name="Flowchart: Predefined Process 16"/>
          <p:cNvSpPr/>
          <p:nvPr/>
        </p:nvSpPr>
        <p:spPr>
          <a:xfrm>
            <a:off x="347472" y="5486400"/>
            <a:ext cx="109728" cy="621792"/>
          </a:xfrm>
          <a:prstGeom prst="flowChartPredefinedProcess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26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284964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Callout 39"/>
          <p:cNvSpPr/>
          <p:nvPr/>
        </p:nvSpPr>
        <p:spPr>
          <a:xfrm>
            <a:off x="2133600" y="1646028"/>
            <a:ext cx="3581400" cy="914401"/>
          </a:xfrm>
          <a:prstGeom prst="wedgeEllipseCallout">
            <a:avLst>
              <a:gd name="adj1" fmla="val 43611"/>
              <a:gd name="adj2" fmla="val 10694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2438400" y="1814443"/>
            <a:ext cx="31197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แล้วทำอย่างไรล่ะ ?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6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778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38" y="4458189"/>
            <a:ext cx="5937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338662" y="4505980"/>
            <a:ext cx="81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Strong</a:t>
            </a:r>
            <a:endParaRPr lang="en-US" altLang="en-US" b="1" dirty="0">
              <a:solidFill>
                <a:srgbClr val="0070C0"/>
              </a:solidFill>
              <a:latin typeface="TH Mali Grade 6" pitchFamily="2" charset="-34"/>
              <a:ea typeface="Thelazykiller" charset="0"/>
              <a:cs typeface="TH Mali Grade 6" pitchFamily="2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21" y="3394765"/>
            <a:ext cx="987310" cy="10663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66899" y="1891606"/>
            <a:ext cx="208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จะทำอย่างไรก็ตาม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จะแก้ปัญหาอะไรก็ตาม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ต้องมีเครื่องมือ</a:t>
            </a:r>
            <a:endParaRPr lang="en-US" sz="2400" b="1" dirty="0"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3450" y="1399163"/>
            <a:ext cx="34099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เงิน (งบประมาณ)</a:t>
            </a:r>
          </a:p>
          <a:p>
            <a:r>
              <a:rPr lang="th-TH" b="1" dirty="0" smtClean="0"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คน (เจ้าหน้าที่)</a:t>
            </a:r>
          </a:p>
          <a:p>
            <a:r>
              <a:rPr lang="th-TH" b="1" dirty="0" smtClean="0"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ความรู้ (เทคโนโลยี หลักวิชา)</a:t>
            </a:r>
          </a:p>
          <a:p>
            <a:r>
              <a:rPr lang="th-TH" sz="32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อำนาจ (กฎหมาย)</a:t>
            </a:r>
            <a:endParaRPr lang="en-US" sz="3200" b="1" dirty="0">
              <a:solidFill>
                <a:srgbClr val="0070C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207604" y="1352998"/>
            <a:ext cx="516796" cy="1923602"/>
          </a:xfrm>
          <a:prstGeom prst="leftBrac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43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787154" y="990600"/>
            <a:ext cx="1067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  <a:latin typeface="TH Baijam" charset="0"/>
                <a:ea typeface="TH Baijam" charset="0"/>
                <a:cs typeface="TH Baijam" charset="0"/>
              </a:rPr>
              <a:t>เดิม</a:t>
            </a:r>
            <a:endParaRPr lang="en-US" sz="6000" b="1" dirty="0">
              <a:solidFill>
                <a:srgbClr val="C00000"/>
              </a:solidFill>
              <a:latin typeface="TH Baijam" charset="0"/>
              <a:ea typeface="TH Baijam" charset="0"/>
              <a:cs typeface="TH Baijam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8155" y="2628900"/>
            <a:ext cx="3908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H SarabunPSK" charset="0"/>
                <a:ea typeface="TH SarabunPSK" charset="0"/>
                <a:cs typeface="TH SarabunPSK" charset="0"/>
              </a:rPr>
              <a:t>7</a:t>
            </a:r>
            <a:r>
              <a:rPr lang="th-TH" sz="3600" b="1" dirty="0" smtClean="0">
                <a:latin typeface="TH SarabunPSK" charset="0"/>
                <a:ea typeface="TH SarabunPSK" charset="0"/>
                <a:cs typeface="TH SarabunPSK" charset="0"/>
              </a:rPr>
              <a:t> ปี สภาพบ้านเมืองไม่อำนวย</a:t>
            </a:r>
          </a:p>
          <a:p>
            <a:pPr algn="ctr"/>
            <a:r>
              <a:rPr lang="th-TH" sz="3600" b="1" dirty="0" smtClean="0">
                <a:latin typeface="TH SarabunPSK" charset="0"/>
                <a:ea typeface="TH SarabunPSK" charset="0"/>
                <a:cs typeface="TH SarabunPSK" charset="0"/>
              </a:rPr>
              <a:t>ออกกฎหมายได้ </a:t>
            </a:r>
            <a:r>
              <a:rPr lang="en-US" sz="3600" b="1" dirty="0">
                <a:latin typeface="TH SarabunPSK" charset="0"/>
                <a:ea typeface="TH SarabunPSK" charset="0"/>
                <a:cs typeface="TH SarabunPSK" charset="0"/>
              </a:rPr>
              <a:t>1</a:t>
            </a:r>
            <a:r>
              <a:rPr lang="th-TH" sz="3600" b="1" dirty="0" smtClean="0">
                <a:latin typeface="TH SarabunPSK" charset="0"/>
                <a:ea typeface="TH SarabunPSK" charset="0"/>
                <a:cs typeface="TH SarabunPSK" charset="0"/>
              </a:rPr>
              <a:t>2</a:t>
            </a:r>
            <a:r>
              <a:rPr lang="en-US" sz="3600" b="1" dirty="0" smtClean="0">
                <a:latin typeface="TH SarabunPSK" charset="0"/>
                <a:ea typeface="TH SarabunPSK" charset="0"/>
                <a:cs typeface="TH SarabunPSK" charset="0"/>
              </a:rPr>
              <a:t>0</a:t>
            </a:r>
            <a:r>
              <a:rPr lang="th-TH" sz="3600" b="1" dirty="0" smtClean="0">
                <a:latin typeface="TH SarabunPSK" charset="0"/>
                <a:ea typeface="TH SarabunPSK" charset="0"/>
                <a:cs typeface="TH SarabunPSK" charset="0"/>
              </a:rPr>
              <a:t> ฉบับ</a:t>
            </a:r>
            <a:endParaRPr lang="en-US" sz="36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03555" y="1770788"/>
            <a:ext cx="430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SarabunPSK" charset="0"/>
                <a:ea typeface="TH SarabunPSK" charset="0"/>
                <a:cs typeface="TH SarabunPSK" charset="0"/>
              </a:rPr>
              <a:t>ขาดกฎหมาย </a:t>
            </a:r>
            <a:r>
              <a:rPr lang="en-US" sz="4000" b="1" dirty="0" smtClean="0">
                <a:latin typeface="TH SarabunPSK" charset="0"/>
                <a:ea typeface="TH SarabunPSK" charset="0"/>
                <a:cs typeface="TH SarabunPSK" charset="0"/>
              </a:rPr>
              <a:t>= </a:t>
            </a:r>
            <a:r>
              <a:rPr lang="th-TH" sz="4000" b="1" dirty="0" smtClean="0">
                <a:latin typeface="TH SarabunPSK" charset="0"/>
                <a:ea typeface="TH SarabunPSK" charset="0"/>
                <a:cs typeface="TH SarabunPSK" charset="0"/>
              </a:rPr>
              <a:t>ขาดเครื่องมือ</a:t>
            </a:r>
            <a:endParaRPr lang="en-US" sz="40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6743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5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828800" y="990600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3E9E0E"/>
                </a:solidFill>
                <a:latin typeface="TH Baijam" charset="0"/>
                <a:ea typeface="TH Baijam" charset="0"/>
                <a:cs typeface="TH Baijam" charset="0"/>
              </a:rPr>
              <a:t>ใหม่</a:t>
            </a:r>
            <a:endParaRPr lang="en-US" sz="6000" b="1" dirty="0">
              <a:solidFill>
                <a:srgbClr val="3E9E0E"/>
              </a:solidFill>
              <a:latin typeface="TH Baijam" charset="0"/>
              <a:ea typeface="TH Baijam" charset="0"/>
              <a:cs typeface="TH Baija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1664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latin typeface="TH SarabunPSK" charset="0"/>
                <a:ea typeface="TH SarabunPSK" charset="0"/>
                <a:cs typeface="TH SarabunPSK" charset="0"/>
              </a:rPr>
              <a:t>สภาพบ้านเมืองเรียบร้อย</a:t>
            </a:r>
          </a:p>
          <a:p>
            <a:pPr algn="ctr"/>
            <a:r>
              <a:rPr lang="th-TH" sz="3000" b="1" dirty="0" smtClean="0">
                <a:latin typeface="TH SarabunPSK" charset="0"/>
                <a:ea typeface="TH SarabunPSK" charset="0"/>
                <a:cs typeface="TH SarabunPSK" charset="0"/>
              </a:rPr>
              <a:t>ออกกฎหมายได้ 18</a:t>
            </a:r>
            <a:r>
              <a:rPr lang="en-US" sz="3000" b="1" dirty="0" smtClean="0">
                <a:latin typeface="TH SarabunPSK" charset="0"/>
                <a:ea typeface="TH SarabunPSK" charset="0"/>
                <a:cs typeface="TH SarabunPSK" charset="0"/>
              </a:rPr>
              <a:t>7</a:t>
            </a:r>
            <a:r>
              <a:rPr lang="th-TH" sz="3000" b="1" dirty="0" smtClean="0">
                <a:latin typeface="TH SarabunPSK" charset="0"/>
                <a:ea typeface="TH SarabunPSK" charset="0"/>
                <a:cs typeface="TH SarabunPSK" charset="0"/>
              </a:rPr>
              <a:t> ฉบับ</a:t>
            </a:r>
          </a:p>
          <a:p>
            <a:pPr algn="ctr"/>
            <a:r>
              <a:rPr lang="th-TH" sz="3000" b="1" dirty="0" smtClean="0">
                <a:latin typeface="TH SarabunPSK" charset="0"/>
                <a:ea typeface="TH SarabunPSK" charset="0"/>
                <a:cs typeface="TH SarabunPSK" charset="0"/>
              </a:rPr>
              <a:t>อยู่ในสภาอีก 2</a:t>
            </a:r>
            <a:r>
              <a:rPr lang="en-US" sz="3000" b="1" dirty="0" smtClean="0">
                <a:latin typeface="TH SarabunPSK" charset="0"/>
                <a:ea typeface="TH SarabunPSK" charset="0"/>
                <a:cs typeface="TH SarabunPSK" charset="0"/>
              </a:rPr>
              <a:t>7</a:t>
            </a:r>
            <a:r>
              <a:rPr lang="th-TH" sz="3000" b="1" dirty="0" smtClean="0">
                <a:latin typeface="TH SarabunPSK" charset="0"/>
                <a:ea typeface="TH SarabunPSK" charset="0"/>
                <a:cs typeface="TH SarabunPSK" charset="0"/>
              </a:rPr>
              <a:t> ฉบับ</a:t>
            </a:r>
          </a:p>
          <a:p>
            <a:pPr algn="ctr"/>
            <a:r>
              <a:rPr lang="th-TH" sz="3000" b="1" dirty="0" smtClean="0">
                <a:latin typeface="TH SarabunPSK" charset="0"/>
                <a:ea typeface="TH SarabunPSK" charset="0"/>
                <a:cs typeface="TH SarabunPSK" charset="0"/>
              </a:rPr>
              <a:t>มาตรา 44 อีก 10</a:t>
            </a:r>
            <a:r>
              <a:rPr lang="en-US" sz="3000" b="1" dirty="0" smtClean="0">
                <a:latin typeface="TH SarabunPSK" charset="0"/>
                <a:ea typeface="TH SarabunPSK" charset="0"/>
                <a:cs typeface="TH SarabunPSK" charset="0"/>
              </a:rPr>
              <a:t>5</a:t>
            </a:r>
            <a:r>
              <a:rPr lang="th-TH" sz="3000" b="1" dirty="0" smtClean="0">
                <a:latin typeface="TH SarabunPSK" charset="0"/>
                <a:ea typeface="TH SarabunPSK" charset="0"/>
                <a:cs typeface="TH SarabunPSK" charset="0"/>
              </a:rPr>
              <a:t> ฉบับ</a:t>
            </a:r>
            <a:endParaRPr lang="en-US" sz="3000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38400" y="2209800"/>
            <a:ext cx="1905000" cy="838200"/>
          </a:xfrm>
          <a:prstGeom prst="roundRect">
            <a:avLst/>
          </a:prstGeom>
          <a:solidFill>
            <a:srgbClr val="3B7F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5029199" y="2209800"/>
            <a:ext cx="1735629" cy="838200"/>
          </a:xfrm>
          <a:prstGeom prst="roundRect">
            <a:avLst/>
          </a:prstGeom>
          <a:solidFill>
            <a:srgbClr val="3B7F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2590800" y="2372380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กันยายน 2557</a:t>
            </a:r>
            <a:endParaRPr lang="en-US" b="1" dirty="0">
              <a:solidFill>
                <a:schemeClr val="bg1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2372380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กันยายน 2558</a:t>
            </a:r>
            <a:endParaRPr lang="en-US" b="1" dirty="0">
              <a:solidFill>
                <a:schemeClr val="bg1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cxnSp>
        <p:nvCxnSpPr>
          <p:cNvPr id="19" name="Straight Connector 18"/>
          <p:cNvCxnSpPr>
            <a:endCxn id="14" idx="1"/>
          </p:cNvCxnSpPr>
          <p:nvPr/>
        </p:nvCxnSpPr>
        <p:spPr>
          <a:xfrm>
            <a:off x="4343400" y="2622804"/>
            <a:ext cx="685799" cy="60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4572000" y="914400"/>
            <a:ext cx="18288" cy="426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4306"/>
            <a:ext cx="2751079" cy="224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2667000"/>
            <a:ext cx="2515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นี่มันปริมาณมั้ง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36" y="1166327"/>
            <a:ext cx="2985117" cy="2838157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639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25" y="3058822"/>
            <a:ext cx="1798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800600" y="2133599"/>
            <a:ext cx="2744032" cy="914401"/>
          </a:xfrm>
          <a:prstGeom prst="wedgeEllipseCallout">
            <a:avLst>
              <a:gd name="adj1" fmla="val 7441"/>
              <a:gd name="adj2" fmla="val 79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5042829" y="2286000"/>
            <a:ext cx="2488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แล้วคุณภาพล่ะ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905000" y="3162299"/>
            <a:ext cx="3581400" cy="914401"/>
          </a:xfrm>
          <a:prstGeom prst="wedgeEllipseCallout">
            <a:avLst>
              <a:gd name="adj1" fmla="val 62406"/>
              <a:gd name="adj2" fmla="val 6111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209800" y="3254514"/>
            <a:ext cx="3139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ประชาชนได้อะไร ?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4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14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0989"/>
            <a:ext cx="1143000" cy="118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78" y="2053329"/>
            <a:ext cx="6141244" cy="28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Callout 34"/>
          <p:cNvSpPr/>
          <p:nvPr/>
        </p:nvSpPr>
        <p:spPr>
          <a:xfrm>
            <a:off x="2895600" y="1066799"/>
            <a:ext cx="4465428" cy="829437"/>
          </a:xfrm>
          <a:prstGeom prst="wedgeEllipseCallout">
            <a:avLst>
              <a:gd name="adj1" fmla="val -49451"/>
              <a:gd name="adj2" fmla="val 4344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3170458" y="1066800"/>
            <a:ext cx="38395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อ๋อ</a:t>
            </a:r>
            <a:r>
              <a:rPr lang="en-US" sz="44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!</a:t>
            </a:r>
            <a:r>
              <a:rPr lang="en-US" sz="40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ควบคุมคุณภาพอย่างนี้ครับ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79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566888" y="2057400"/>
            <a:ext cx="458651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พ.ร.บ. งาช้าง</a:t>
            </a:r>
          </a:p>
          <a:p>
            <a:r>
              <a:rPr lang="en-US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พ.ร.บ. สงวนและคุ้มครองสัตว์ป่า</a:t>
            </a:r>
          </a:p>
          <a:p>
            <a:r>
              <a:rPr lang="en-US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 พ.ร.บ. แรงงานทางทะเล</a:t>
            </a:r>
          </a:p>
          <a:p>
            <a:r>
              <a:rPr lang="en-US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 พ.ร.บ. ป้องกันและปราบปรามการสนับสนุน</a:t>
            </a:r>
            <a:br>
              <a:rPr lang="th-TH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  ทางการเงินแก่การก่อการร้าย</a:t>
            </a:r>
          </a:p>
          <a:p>
            <a:r>
              <a:rPr lang="en-US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-</a:t>
            </a:r>
            <a:r>
              <a:rPr lang="th-TH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 พ.ร.บ. ป้องกันและปราบปรามการฟอกเงิน</a:t>
            </a:r>
          </a:p>
          <a:p>
            <a:r>
              <a:rPr lang="th-TH" b="1" dirty="0" smtClean="0">
                <a:latin typeface="TH SarabunPSK" panose="020B0500040200020003" pitchFamily="34" charset="-34"/>
                <a:ea typeface="TH Niramit AS" charset="0"/>
                <a:cs typeface="TH SarabunPSK" panose="020B0500040200020003" pitchFamily="34" charset="-34"/>
              </a:rPr>
              <a:t>   (แก้ไขเพิ่มเติม)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703218" y="4382869"/>
            <a:ext cx="1573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2000" b="1" dirty="0" smtClean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เรา</a:t>
            </a:r>
            <a:r>
              <a:rPr lang="th-TH" altLang="en-US" sz="2000" b="1" dirty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จะทำตามสัญญา..</a:t>
            </a:r>
          </a:p>
          <a:p>
            <a:pPr eaLnBrk="1" hangingPunct="1"/>
            <a:r>
              <a:rPr lang="th-TH" altLang="en-US" sz="2000" b="1" dirty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ขอเวลาอีกไม่นาน</a:t>
            </a:r>
            <a:endParaRPr lang="en-US" altLang="en-US" sz="2000" b="1" dirty="0">
              <a:solidFill>
                <a:srgbClr val="0070C0"/>
              </a:solidFill>
              <a:latin typeface="TH Mali Grade 6" pitchFamily="2" charset="-34"/>
              <a:ea typeface="Thelazykiller" charset="0"/>
              <a:cs typeface="TH Mali Grade 6" pitchFamily="2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21" y="3420370"/>
            <a:ext cx="1274879" cy="999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05407"/>
            <a:ext cx="1146048" cy="569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10" y="1781284"/>
            <a:ext cx="1191190" cy="592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2726" y="1213535"/>
            <a:ext cx="3818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H Kodchasal" charset="0"/>
                <a:cs typeface="TH SarabunPSK" panose="020B0500040200020003" pitchFamily="34" charset="-34"/>
              </a:rPr>
              <a:t>สัญญากับเขา..แล้วเรายังไม่ได้ทำ</a:t>
            </a:r>
            <a:endParaRPr lang="en-US" sz="3200" b="1" dirty="0">
              <a:solidFill>
                <a:srgbClr val="002060"/>
              </a:solidFill>
              <a:latin typeface="TH SarabunPSK" panose="020B0500040200020003" pitchFamily="34" charset="-34"/>
              <a:ea typeface="TH Kodchasal" charset="0"/>
              <a:cs typeface="TH SarabunPSK" panose="020B0500040200020003" pitchFamily="34" charset="-34"/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87" y="4363701"/>
            <a:ext cx="605832" cy="5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05000" y="11531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182880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6888" y="1715156"/>
            <a:ext cx="1005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solidFill>
                  <a:srgbClr val="76C93D"/>
                </a:solidFill>
              </a:rPr>
              <a:t>ทำแล้ว</a:t>
            </a:r>
            <a:endParaRPr lang="en-US" b="1" u="sng" dirty="0">
              <a:solidFill>
                <a:srgbClr val="76C9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6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2057400" y="914400"/>
            <a:ext cx="5334000" cy="114300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 </a:t>
            </a:r>
            <a:r>
              <a:rPr lang="en-US" sz="4800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108</a:t>
            </a:r>
            <a:r>
              <a:rPr lang="th-TH" sz="4800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พันเก้า</a:t>
            </a:r>
            <a:r>
              <a:rPr lang="en-US" sz="4800" b="1" dirty="0" smtClean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!!!</a:t>
            </a:r>
            <a:endParaRPr lang="th-TH" sz="4800" b="1" dirty="0">
              <a:solidFill>
                <a:srgbClr val="80008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5043608" y="2075712"/>
            <a:ext cx="4100392" cy="11430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คนทำประกันเสียเปรียบ</a:t>
            </a:r>
          </a:p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บริษัทประกันเอาเปรียบ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5029200" y="3070110"/>
            <a:ext cx="3352800" cy="2088232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คุ้มครองคนทำประกัน</a:t>
            </a:r>
          </a:p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ประกันภัย</a:t>
            </a:r>
          </a:p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ประกันวินาศภัย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76" y="3452938"/>
            <a:ext cx="1191190" cy="592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18013" y="35153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90" y="2313200"/>
            <a:ext cx="1191190" cy="5922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6200" y="23723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pic>
        <p:nvPicPr>
          <p:cNvPr id="27650" name="Picture 2" descr="ผลการค้นหารูปภาพสำหรับ ประกันภั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25" y="3407480"/>
            <a:ext cx="2621408" cy="16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771308" y="2362200"/>
            <a:ext cx="2495892" cy="11430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การทวงหนี้ดุเดือด </a:t>
            </a:r>
          </a:p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จ้างเจ้าหน้าที่ นักเลง </a:t>
            </a:r>
          </a:p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เจ้าพ่อไปขู่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5159086" y="2192289"/>
            <a:ext cx="2537114" cy="62711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พ.ร.บ. การทวงถามหนี้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626" name="Picture 2" descr="ผลการค้นหารูปภาพสำหรับ ต่าย ขายหัวเรา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637012"/>
            <a:ext cx="3243715" cy="13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72000" y="914400"/>
            <a:ext cx="18288" cy="426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628" name="Picture 4" descr="ผลการค้นหารูปภาพสำหรับ พระราชบัญญัติ การ์ตู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06" y="3128324"/>
            <a:ext cx="1504385" cy="19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ผลการค้นหารูปภาพสำหรับ พระราชบัญญัติการทวงหนี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91" y="307773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1561630"/>
            <a:ext cx="1146048" cy="5697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8" y="1465163"/>
            <a:ext cx="1191190" cy="59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93649" y="16103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399" y="15341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36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4572000" y="914400"/>
            <a:ext cx="18288" cy="426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4" y="2209800"/>
            <a:ext cx="2824867" cy="28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ชื่อเรื่อง 1"/>
          <p:cNvSpPr>
            <a:spLocks noGrp="1"/>
          </p:cNvSpPr>
          <p:nvPr>
            <p:ph type="ctrTitle"/>
          </p:nvPr>
        </p:nvSpPr>
        <p:spPr>
          <a:xfrm>
            <a:off x="1392164" y="1116980"/>
            <a:ext cx="3637036" cy="108012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+mn-cs"/>
              </a:rPr>
              <a:t>ยังจำได้ไหม . . . </a:t>
            </a:r>
            <a:endParaRPr lang="th-TH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00243 -0.163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1561630"/>
            <a:ext cx="1146048" cy="569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8" y="1465163"/>
            <a:ext cx="1191190" cy="592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93649" y="16103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399" y="152400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914400"/>
            <a:ext cx="18288" cy="426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ชื่อเรื่อง 1"/>
          <p:cNvSpPr txBox="1">
            <a:spLocks/>
          </p:cNvSpPr>
          <p:nvPr/>
        </p:nvSpPr>
        <p:spPr>
          <a:xfrm>
            <a:off x="1600200" y="2209800"/>
            <a:ext cx="2819400" cy="11430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รับจ้างตั้งท้องทำได้ไหม </a:t>
            </a:r>
          </a:p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อุ้มบุญมีอะไรคุ้มครอง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4876800" y="2065040"/>
            <a:ext cx="2950216" cy="144016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คุ้มครองเด็กที่เกิด</a:t>
            </a:r>
            <a:b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โดยอาศัยเทคโนโลยีฯ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799"/>
            <a:ext cx="851441" cy="1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48" y="3754354"/>
            <a:ext cx="1574652" cy="10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572000" y="914400"/>
            <a:ext cx="18288" cy="426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ชื่อเรื่อง 1"/>
          <p:cNvSpPr txBox="1">
            <a:spLocks/>
          </p:cNvSpPr>
          <p:nvPr/>
        </p:nvSpPr>
        <p:spPr>
          <a:xfrm>
            <a:off x="1616379" y="2476500"/>
            <a:ext cx="2542309" cy="11430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น้องหมา แมว </a:t>
            </a:r>
          </a:p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สัตว์ต่าง ๆ ถูกรังแก </a:t>
            </a:r>
          </a:p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ทรมาน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ชื่อเรื่อง 1"/>
          <p:cNvSpPr txBox="1">
            <a:spLocks/>
          </p:cNvSpPr>
          <p:nvPr/>
        </p:nvSpPr>
        <p:spPr>
          <a:xfrm>
            <a:off x="4610100" y="2362200"/>
            <a:ext cx="3429000" cy="2664296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ป้องกันการทารุณกรรม</a:t>
            </a:r>
          </a:p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และการจัดสวัสดิภาพสัตว์</a:t>
            </a:r>
          </a:p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พ.ร.บ.สถานพยาบาลสัตว์</a:t>
            </a:r>
          </a:p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สัตว์เพื่องานทาง</a:t>
            </a:r>
            <a:b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วิทยาศาสตร์</a:t>
            </a:r>
          </a:p>
          <a:p>
            <a:pPr marL="571500" indent="-571500" algn="l">
              <a:buFontTx/>
              <a:buChar char="-"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842" name="Picture 2" descr="ผลการค้นหารูปภาพสำหรับ https:/DOG INJURED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03" y="3694348"/>
            <a:ext cx="1200311" cy="12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1561630"/>
            <a:ext cx="1146048" cy="5697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8" y="1465163"/>
            <a:ext cx="1191190" cy="59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93649" y="16103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399" y="152400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9" y="4057650"/>
            <a:ext cx="151705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1600200" y="1828800"/>
            <a:ext cx="2167747" cy="11430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คนรวย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คนจน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5361248" y="1981200"/>
            <a:ext cx="2868352" cy="1362402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ภาษีมรดก</a:t>
            </a:r>
          </a:p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การเช่าที่ดินเพื่อ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เกษตรกรรม</a:t>
            </a:r>
          </a:p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กองทุนสำรองเลี้ยงชีพ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7524" y="34069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แก้ไขกฎหมายค้ำประกัน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จำนอง จำนำ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1295400" y="3640088"/>
            <a:ext cx="3319372" cy="1008112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คนญาติเยอะ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คนไร้ญาติ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1655" y="4019490"/>
            <a:ext cx="2529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การคุ้มครองคนไร้ที่พึ่ง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ชื่อเรื่อง 1"/>
          <p:cNvSpPr txBox="1">
            <a:spLocks/>
          </p:cNvSpPr>
          <p:nvPr/>
        </p:nvSpPr>
        <p:spPr>
          <a:xfrm>
            <a:off x="1143000" y="4191000"/>
            <a:ext cx="2141920" cy="1008112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ชาย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หญิง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42454" y="4476690"/>
            <a:ext cx="278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ความเท่าเทียมระหว่างเพศ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วงเล็บปีกกาซ้าย 23"/>
          <p:cNvSpPr/>
          <p:nvPr/>
        </p:nvSpPr>
        <p:spPr>
          <a:xfrm>
            <a:off x="4876800" y="2209799"/>
            <a:ext cx="381000" cy="890036"/>
          </a:xfrm>
          <a:prstGeom prst="leftBrace">
            <a:avLst>
              <a:gd name="adj1" fmla="val 16496"/>
              <a:gd name="adj2" fmla="val 512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1409230"/>
            <a:ext cx="1146048" cy="5697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8" y="1388963"/>
            <a:ext cx="1191190" cy="5922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93649" y="14579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7399" y="14579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44569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3360390" y="950659"/>
            <a:ext cx="244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ความเหลื่อมล้ำ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114800" y="2628900"/>
            <a:ext cx="6589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9939" y="3657600"/>
            <a:ext cx="42590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389939" y="4695056"/>
            <a:ext cx="410661" cy="7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389939" y="4219545"/>
            <a:ext cx="41066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49" y="2590800"/>
            <a:ext cx="796335" cy="76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32" y="2133600"/>
            <a:ext cx="936307" cy="96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447800" y="3048000"/>
            <a:ext cx="2141920" cy="1008112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เจ้าหนี้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ลูกหนี้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6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1409230"/>
            <a:ext cx="1146048" cy="5697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8" y="1388963"/>
            <a:ext cx="1191190" cy="5922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93649" y="144780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44569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260795" y="2286000"/>
            <a:ext cx="6589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51960" y="3505200"/>
            <a:ext cx="701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67200" y="48768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267200" y="38862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49905" y="1981200"/>
            <a:ext cx="30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การตั้งครรภ์ในวัยรุ่น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81944" y="273873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คนขอทาน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47800" y="32004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หอพัก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95400" y="36576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ภูมิปัญญาของชาติ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3000" y="41910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ฟิต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เนส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ไร้มาตรฐาน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6800" y="46437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สื่อดี ๆ ไม่มีทุนหนุน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ชื่อเรื่อง 1"/>
          <p:cNvSpPr txBox="1">
            <a:spLocks/>
          </p:cNvSpPr>
          <p:nvPr/>
        </p:nvSpPr>
        <p:spPr>
          <a:xfrm>
            <a:off x="4953000" y="1972434"/>
            <a:ext cx="3041600" cy="846966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Char char="-"/>
            </a:pP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การป้องกันและแก้ปัญหา 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การตั้งครรภ์ในวัยรุ่น</a:t>
            </a:r>
          </a:p>
          <a:p>
            <a:pPr algn="l"/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ชื่อเรื่อง 1"/>
          <p:cNvSpPr txBox="1">
            <a:spLocks/>
          </p:cNvSpPr>
          <p:nvPr/>
        </p:nvSpPr>
        <p:spPr>
          <a:xfrm>
            <a:off x="4953000" y="2627457"/>
            <a:ext cx="2857387" cy="68120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ควบคุมการขอทาน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ชื่อเรื่อง 1"/>
          <p:cNvSpPr txBox="1">
            <a:spLocks/>
          </p:cNvSpPr>
          <p:nvPr/>
        </p:nvSpPr>
        <p:spPr>
          <a:xfrm>
            <a:off x="4955627" y="3128799"/>
            <a:ext cx="1620786" cy="68120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หอพัก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ชื่อเรื่อง 1"/>
          <p:cNvSpPr txBox="1">
            <a:spLocks/>
          </p:cNvSpPr>
          <p:nvPr/>
        </p:nvSpPr>
        <p:spPr>
          <a:xfrm>
            <a:off x="4953000" y="3505200"/>
            <a:ext cx="2891815" cy="96695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ส่งเสริมและรักษามรดก 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ภูมิปัญญาทางวัฒนธรรม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ชื่อเรื่อง 1"/>
          <p:cNvSpPr txBox="1">
            <a:spLocks/>
          </p:cNvSpPr>
          <p:nvPr/>
        </p:nvSpPr>
        <p:spPr>
          <a:xfrm>
            <a:off x="4953000" y="3986043"/>
            <a:ext cx="3068712" cy="96695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สถานประกอบการเพื่อสุขภาพ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ชื่อเรื่อง 1"/>
          <p:cNvSpPr txBox="1">
            <a:spLocks/>
          </p:cNvSpPr>
          <p:nvPr/>
        </p:nvSpPr>
        <p:spPr>
          <a:xfrm>
            <a:off x="4953000" y="4367043"/>
            <a:ext cx="3221112" cy="96695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กองทุนพัฒนาสื่อสร้างสรรค์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267200" y="2971800"/>
            <a:ext cx="6589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267200" y="44958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867399" y="144780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75" y="1214803"/>
            <a:ext cx="1165787" cy="10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ชื่อเรื่อง 1"/>
          <p:cNvSpPr txBox="1">
            <a:spLocks/>
          </p:cNvSpPr>
          <p:nvPr/>
        </p:nvSpPr>
        <p:spPr>
          <a:xfrm>
            <a:off x="3164632" y="762000"/>
            <a:ext cx="3312368" cy="77301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ไม่มีกฎหมายจัดการปัญหา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02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44569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70960" y="2133600"/>
            <a:ext cx="10058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ชื่อเรื่อง 1"/>
          <p:cNvSpPr txBox="1">
            <a:spLocks/>
          </p:cNvSpPr>
          <p:nvPr/>
        </p:nvSpPr>
        <p:spPr>
          <a:xfrm>
            <a:off x="1676400" y="1676400"/>
            <a:ext cx="2448272" cy="120506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สถานอุดมศึกษา         มีปัญหา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ชื่อเรื่อง 1"/>
          <p:cNvSpPr txBox="1">
            <a:spLocks/>
          </p:cNvSpPr>
          <p:nvPr/>
        </p:nvSpPr>
        <p:spPr>
          <a:xfrm>
            <a:off x="4868601" y="1524000"/>
            <a:ext cx="3360999" cy="104719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แก้กฎหมายให้แล้ว 12 แห่ง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4876800" y="1981200"/>
            <a:ext cx="3732230" cy="329458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ให้ </a:t>
            </a:r>
            <a:r>
              <a:rPr lang="th-TH" sz="1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ร.ร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นายร้อย จ.ป.ร.  </a:t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สอนปริญญาเอกได้</a:t>
            </a:r>
          </a:p>
          <a:p>
            <a:pPr algn="l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สถาบันวิทยาลัยชุมชน</a:t>
            </a:r>
          </a:p>
          <a:p>
            <a:pPr algn="l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ร.ร. นายร้อยตำรวจ</a:t>
            </a:r>
          </a:p>
          <a:p>
            <a:pPr algn="l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ราชวิทยาลัยจุฬาภรณ์</a:t>
            </a:r>
          </a:p>
          <a:p>
            <a:pPr algn="l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สถาบันบัณฑิตพัฒน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ศิลป์    </a:t>
            </a: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ม. ธรรมศาสตร์	- ม. สงขลานครินทร์           - ม.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เกษตรศาสตร์             - ม.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กาฬสินธุ์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ม. ศรีนครินทรฯ  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 สวนดุสิต</a:t>
            </a:r>
          </a:p>
          <a:p>
            <a:pPr algn="l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ม. ขอนแก่น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5990"/>
            <a:ext cx="2448272" cy="241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52" y="1211971"/>
            <a:ext cx="1146048" cy="5697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46029" y="121920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10" y="1143000"/>
            <a:ext cx="1191190" cy="59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5000" y="12293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98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70620" y="-566901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84157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84157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3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39245" y="2045968"/>
            <a:ext cx="6589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06788" y="2472313"/>
            <a:ext cx="701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06788" y="46482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06788" y="3713202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06788" y="3124200"/>
            <a:ext cx="6589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06788" y="4191000"/>
            <a:ext cx="685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9493" y="1766314"/>
            <a:ext cx="2517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ลิขสิทธิ์นักแสดงถูกละเมิด</a:t>
            </a:r>
            <a:endParaRPr lang="th-TH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5988" y="2133600"/>
            <a:ext cx="28148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ไม่มีกฎหมายคุ้มครอง</a:t>
            </a:r>
            <a:b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ความลับทางการค้า</a:t>
            </a:r>
            <a:endParaRPr lang="th-TH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3588" y="2814935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ยางราคาตก </a:t>
            </a:r>
            <a:b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คุณภาพยางตกต่ำ</a:t>
            </a:r>
            <a:endParaRPr lang="th-TH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1188" y="350073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ล้มละลายไม่เป็นธรรม</a:t>
            </a:r>
            <a:endParaRPr lang="th-TH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8788" y="3957935"/>
            <a:ext cx="285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ไม่มีหลักประกัน  ทำธุรกิจยาก</a:t>
            </a:r>
            <a:endParaRPr lang="th-TH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600" y="4415135"/>
            <a:ext cx="184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6. ภาษีนิติบุคคลสูง</a:t>
            </a:r>
            <a:endParaRPr lang="th-TH" sz="2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ชื่อเรื่อง 1"/>
          <p:cNvSpPr txBox="1">
            <a:spLocks/>
          </p:cNvSpPr>
          <p:nvPr/>
        </p:nvSpPr>
        <p:spPr>
          <a:xfrm>
            <a:off x="5121188" y="2157122"/>
            <a:ext cx="2450232" cy="50987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3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ความลับทางการค้า </a:t>
            </a:r>
            <a:endParaRPr lang="th-TH" sz="23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ชื่อเรื่อง 1"/>
          <p:cNvSpPr txBox="1">
            <a:spLocks/>
          </p:cNvSpPr>
          <p:nvPr/>
        </p:nvSpPr>
        <p:spPr>
          <a:xfrm>
            <a:off x="5121188" y="2747799"/>
            <a:ext cx="2866266" cy="68120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3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การยางแห่งประเทศไทย</a:t>
            </a:r>
            <a:endParaRPr lang="th-TH" sz="23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5121188" y="3408402"/>
            <a:ext cx="2891815" cy="55399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3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 พ.ร.บ. ล้มละลาย</a:t>
            </a:r>
            <a:endParaRPr lang="th-TH" sz="23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ชื่อเรื่อง 1"/>
          <p:cNvSpPr txBox="1">
            <a:spLocks/>
          </p:cNvSpPr>
          <p:nvPr/>
        </p:nvSpPr>
        <p:spPr>
          <a:xfrm>
            <a:off x="5150521" y="3947812"/>
            <a:ext cx="2866267" cy="47178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3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หลักประกันทางธุรกิจ</a:t>
            </a:r>
            <a:endParaRPr lang="th-TH" sz="23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ชื่อเรื่อง 1"/>
          <p:cNvSpPr txBox="1">
            <a:spLocks/>
          </p:cNvSpPr>
          <p:nvPr/>
        </p:nvSpPr>
        <p:spPr>
          <a:xfrm>
            <a:off x="5121188" y="4267200"/>
            <a:ext cx="3297312" cy="96695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3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แก้ไขประมวลรัษฎากร</a:t>
            </a:r>
            <a:br>
              <a:rPr lang="th-TH" sz="23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ลดภาษีเงินได้นิติบุคคล</a:t>
            </a:r>
            <a:endParaRPr lang="th-TH" sz="23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20988" y="968514"/>
            <a:ext cx="199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/>
              <a:t>เศรษฐกิจ</a:t>
            </a:r>
            <a:endParaRPr lang="th-TH" sz="4000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13" y="988824"/>
            <a:ext cx="858103" cy="8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44" y="1012629"/>
            <a:ext cx="712527" cy="85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40" y="1211971"/>
            <a:ext cx="1146048" cy="56979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685617" y="12293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98" y="1143000"/>
            <a:ext cx="1191190" cy="59223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654588" y="12293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66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66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43" name="ชื่อเรื่อง 1"/>
          <p:cNvSpPr txBox="1">
            <a:spLocks/>
          </p:cNvSpPr>
          <p:nvPr/>
        </p:nvSpPr>
        <p:spPr>
          <a:xfrm>
            <a:off x="5121188" y="1752600"/>
            <a:ext cx="2713371" cy="48006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3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 พ.ร.บ. ลิขสิทธิ์</a:t>
            </a:r>
            <a:endParaRPr lang="th-TH" sz="23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23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1505185"/>
            <a:ext cx="1146048" cy="5697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8" y="1462340"/>
            <a:ext cx="1191190" cy="5922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93649" y="1556136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44569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67399" y="15341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814626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1"/>
            <a:ext cx="203888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41984" y="2257961"/>
            <a:ext cx="298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เข้าถึงยาก  ยุ่ง ล่าช้า แพง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คนจนมีคดี ช่วยได้ไหม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(ค่าใช้จ่ายทนาย ประกัน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พยาน ค่าเสียหาย)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29" y="4004340"/>
            <a:ext cx="99921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708451" y="2209800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 พ.ร.บ. จราจรทางบก (ส่งใบสั่งทาง 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ไปรษณีย์ จ่ายค่าปรับตามใบสั่งได้หลายวิธี)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แก้ไขกฎหมายให้คดีแพ่งยุติชั้นอุทธรณ์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แก้ไขกฎหมายให้ติดอุปกรณ์ติดตามตัว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ผู้ถูกประกันตัว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แก้ไขกฎหมายให้โอนคดีง่ายขึ้น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 พ.ร.บ.ค่าเสียหายคดีอาญา</a:t>
            </a:r>
          </a:p>
          <a:p>
            <a:r>
              <a:rPr lang="th-TH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พ.ร.บ. </a:t>
            </a:r>
            <a:r>
              <a:rPr lang="th-TH" b="1" dirty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กองทุนยุติธรรม</a:t>
            </a:r>
          </a:p>
        </p:txBody>
      </p:sp>
    </p:spTree>
    <p:extLst>
      <p:ext uri="{BB962C8B-B14F-4D97-AF65-F5344CB8AC3E}">
        <p14:creationId xmlns:p14="http://schemas.microsoft.com/office/powerpoint/2010/main" val="38307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1637830"/>
            <a:ext cx="1146048" cy="5697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8" y="1617563"/>
            <a:ext cx="1191190" cy="5922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93649" y="16865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44569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67399" y="16865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23" name="ชื่อเรื่อง 1"/>
          <p:cNvSpPr txBox="1">
            <a:spLocks/>
          </p:cNvSpPr>
          <p:nvPr/>
        </p:nvSpPr>
        <p:spPr>
          <a:xfrm>
            <a:off x="1905000" y="6858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อย่าปล่อยให้คนโกงลอยนวล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2249031"/>
            <a:ext cx="3946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ดำเนินคดีทุจริตใหญ่ ๆ เกือบ 30 เรื่อง</a:t>
            </a:r>
          </a:p>
          <a:p>
            <a:r>
              <a:rPr lang="th-TH" sz="2000" b="1" dirty="0" smtClean="0">
                <a:solidFill>
                  <a:srgbClr val="33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จัดตั้งศาลอาญาคดีทุจริต</a:t>
            </a:r>
          </a:p>
          <a:p>
            <a:r>
              <a:rPr lang="th-TH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ตั้ง ศอ.ตช. ร่วมมือกับ </a:t>
            </a:r>
            <a:r>
              <a:rPr lang="th-TH" sz="2000" b="1" dirty="0" err="1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สตง</a:t>
            </a:r>
            <a:r>
              <a:rPr lang="th-TH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ป.ป.ช. </a:t>
            </a:r>
            <a:r>
              <a:rPr lang="th-TH" sz="2000" b="1" dirty="0" err="1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 err="1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ป.ป.ง</a:t>
            </a:r>
            <a:r>
              <a:rPr lang="th-TH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DSI</a:t>
            </a:r>
            <a:r>
              <a:rPr lang="th-TH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ตรวจสอบทุจริต</a:t>
            </a:r>
          </a:p>
          <a:p>
            <a:r>
              <a:rPr lang="th-TH" sz="2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ใช้ ม. 44 สั่งพักงาน</a:t>
            </a:r>
          </a:p>
          <a:p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แก้ไขกฎหมายให้สอบวินัยข้าราชการ</a:t>
            </a:r>
            <a:b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หลังเกษียณหรือลาออกได้</a:t>
            </a:r>
            <a:endParaRPr lang="th-TH" sz="20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437736"/>
            <a:ext cx="2923072" cy="14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57820" y="2351157"/>
            <a:ext cx="221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คดีทุจริตล่าช้า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96380"/>
            <a:ext cx="8034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ทุจริต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2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205753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752600" y="762000"/>
            <a:ext cx="5715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การจัดการปัญหาทุจริตเป็น</a:t>
            </a:r>
            <a:r>
              <a:rPr lang="th-TH" sz="4000" b="1" u="sng" dirty="0" smtClean="0">
                <a:solidFill>
                  <a:srgbClr val="B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วาระแห่งชาติ</a:t>
            </a:r>
            <a:endParaRPr lang="th-TH" sz="4000" b="1" u="sng" dirty="0">
              <a:solidFill>
                <a:srgbClr val="B8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328446"/>
            <a:ext cx="222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หลักสูตรสำนึกข้าราชการไทยไม่โกง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โตไปไม่โกง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กรรมสนองโกง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535740"/>
            <a:ext cx="2826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ศอ.ตช. / คตช. กระทรวง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พักงาน (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270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 เอาออก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ราย)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ศาลอาญาคดีทุจริต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หนีคดี ไม่ขาดอายุความ / คดีจบที่ศาลอุทธรณ์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เกษียณก็ยังสอบวินัยได้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ปี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ติดตามคดีเก่า เอาตัวมาลงโทษ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4419600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ยกย่องคนสุจริต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370" y="3705761"/>
            <a:ext cx="2513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พ.ร.บ. อำนวยความสะดวกฯ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พ.ร.บ. จัดซื้อจัดจ้าง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พ.ร.บ. ผลประโยชน์ขัดกัน</a:t>
            </a: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e-Bidding / e-Payment / app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มือถือ</a:t>
            </a:r>
            <a:endPara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สัญญาคุณธรรม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82" y="2328446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หัวไม่ส่าย หางไม่กระดิก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28800" y="1755648"/>
            <a:ext cx="2223247" cy="53035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1676400"/>
            <a:ext cx="2223247" cy="530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ฏิบัติ (ไม่โกงเสียเอง)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40" y="2557170"/>
            <a:ext cx="1737360" cy="94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244353" y="1676400"/>
            <a:ext cx="2223247" cy="65204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1600" y="1600200"/>
            <a:ext cx="2438400" cy="652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ระชาสัมพันธ์ </a:t>
            </a:r>
            <a:b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(สร้างความรับรู้ความเข้าใจ)</a:t>
            </a:r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21442" y="3879657"/>
            <a:ext cx="2223247" cy="53035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3886200"/>
            <a:ext cx="2223247" cy="359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en-US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กป้องคนดี</a:t>
            </a:r>
            <a:r>
              <a:rPr lang="en-US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49153" y="3127248"/>
            <a:ext cx="2223247" cy="454152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49153" y="3124200"/>
            <a:ext cx="2223247" cy="359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en-US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ราบปราม</a:t>
            </a:r>
            <a:r>
              <a:rPr lang="en-US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76575"/>
            <a:ext cx="2324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93113"/>
            <a:ext cx="2396078" cy="76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33600" y="1043226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คดีสำคัญ</a:t>
            </a:r>
            <a:endParaRPr lang="th-TH" sz="4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7" name="Picture 2" descr="ผลการค้นหารูปภาพสำหรับ กระสอบข้าวสารการ์ตูน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2286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86200" y="1859101"/>
            <a:ext cx="441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คดีโครงการรับจำนำข้าว, แทรกแซง</a:t>
            </a:r>
            <a:r>
              <a:rPr lang="en-US" sz="25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5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มันสำปะหลัง, ข้าวโพด</a:t>
            </a: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คดีวัดพระธรรมกาย</a:t>
            </a: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คดีสหกรณ์คลองจั่น</a:t>
            </a: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คดีสนามฟุต</a:t>
            </a:r>
            <a:r>
              <a:rPr lang="th-TH" sz="2500" b="1" dirty="0" err="1" smtClean="0">
                <a:latin typeface="TH SarabunPSK" pitchFamily="34" charset="-34"/>
                <a:cs typeface="TH SarabunPSK" pitchFamily="34" charset="-34"/>
              </a:rPr>
              <a:t>ซอล</a:t>
            </a:r>
            <a:endParaRPr lang="th-TH" sz="25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คดีทุจริต กทม. </a:t>
            </a: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คดีบ่อบำบัดน้ำเสียคลองด่าน</a:t>
            </a: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 </a:t>
            </a:r>
            <a:r>
              <a:rPr lang="th-TH" sz="2500" b="1" dirty="0" err="1" smtClean="0">
                <a:latin typeface="TH SarabunPSK" pitchFamily="34" charset="-34"/>
                <a:cs typeface="TH SarabunPSK" pitchFamily="34" charset="-34"/>
              </a:rPr>
              <a:t>บริษัทฟิลลิป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 มอ</a:t>
            </a:r>
            <a:r>
              <a:rPr lang="th-TH" sz="2500" b="1" dirty="0" err="1" smtClean="0">
                <a:latin typeface="TH SarabunPSK" pitchFamily="34" charset="-34"/>
                <a:cs typeface="TH SarabunPSK" pitchFamily="34" charset="-34"/>
              </a:rPr>
              <a:t>ริส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 นำเข้าบุหรี่</a:t>
            </a:r>
          </a:p>
        </p:txBody>
      </p:sp>
    </p:spTree>
    <p:extLst>
      <p:ext uri="{BB962C8B-B14F-4D97-AF65-F5344CB8AC3E}">
        <p14:creationId xmlns:p14="http://schemas.microsoft.com/office/powerpoint/2010/main" val="6454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ชื่อเรื่อง 1"/>
          <p:cNvSpPr>
            <a:spLocks noGrp="1"/>
          </p:cNvSpPr>
          <p:nvPr>
            <p:ph type="ctrTitle"/>
          </p:nvPr>
        </p:nvSpPr>
        <p:spPr>
          <a:xfrm>
            <a:off x="1392164" y="1116980"/>
            <a:ext cx="3637036" cy="108012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cs typeface="+mn-cs"/>
              </a:rPr>
              <a:t>ยังจำได้ไหม . . . </a:t>
            </a:r>
            <a:endParaRPr lang="th-TH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81100" y="2008111"/>
            <a:ext cx="6858000" cy="1546378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ก่อนพฤษภาคม 2557  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ต่างชาติ (สื่อ นักลงทุน นักท่องเที่ยว นักวิเคราะห์สถานการณ์)</a:t>
            </a:r>
            <a:r>
              <a:rPr lang="th-TH" b="1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 เคยวิจารณ์เราว่า</a:t>
            </a:r>
            <a:endParaRPr lang="th-TH" b="1" dirty="0">
              <a:solidFill>
                <a:schemeClr val="tx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6576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</a:rPr>
              <a:t>“ไทยกำลังจะ</a:t>
            </a:r>
            <a:r>
              <a:rPr lang="th-TH" sz="3600" b="1" dirty="0" smtClean="0">
                <a:solidFill>
                  <a:srgbClr val="FF0000"/>
                </a:solidFill>
              </a:rPr>
              <a:t>เป็น</a:t>
            </a:r>
          </a:p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รัฐ</a:t>
            </a:r>
            <a:r>
              <a:rPr lang="th-TH" sz="5400" b="1" dirty="0">
                <a:solidFill>
                  <a:srgbClr val="FF0000"/>
                </a:solidFill>
              </a:rPr>
              <a:t>ที่ล้มเหลว </a:t>
            </a:r>
            <a:r>
              <a:rPr lang="th-TH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>
                <a:solidFill>
                  <a:srgbClr val="FF0000"/>
                </a:solidFill>
              </a:rPr>
              <a:t>Failed State</a:t>
            </a:r>
            <a:r>
              <a:rPr lang="th-TH" sz="4400" b="1" dirty="0">
                <a:solidFill>
                  <a:srgbClr val="FF0000"/>
                </a:solidFill>
              </a:rPr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16625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93113"/>
            <a:ext cx="2396078" cy="76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33600" y="1043226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คดีสำคัญ</a:t>
            </a:r>
            <a:endParaRPr lang="th-TH" sz="4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177022"/>
            <a:ext cx="3276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คดีภาษีสรรพสามิต</a:t>
            </a: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 </a:t>
            </a:r>
            <a:r>
              <a:rPr lang="en-US" sz="2500" b="1" dirty="0" smtClean="0">
                <a:latin typeface="TH SarabunPSK" pitchFamily="34" charset="-34"/>
                <a:cs typeface="TH SarabunPSK" pitchFamily="34" charset="-34"/>
              </a:rPr>
              <a:t>GT 200</a:t>
            </a: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คดีอุทยานราช</a:t>
            </a:r>
            <a:r>
              <a:rPr lang="th-TH" sz="2500" b="1" dirty="0" err="1" smtClean="0">
                <a:latin typeface="TH SarabunPSK" pitchFamily="34" charset="-34"/>
                <a:cs typeface="TH SarabunPSK" pitchFamily="34" charset="-34"/>
              </a:rPr>
              <a:t>ภักดิ์</a:t>
            </a:r>
            <a:endParaRPr lang="th-TH" sz="25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</a:t>
            </a:r>
            <a:r>
              <a:rPr lang="th-TH" sz="2500" b="1" dirty="0" err="1" smtClean="0">
                <a:latin typeface="TH SarabunPSK" pitchFamily="34" charset="-34"/>
                <a:cs typeface="TH SarabunPSK" pitchFamily="34" charset="-34"/>
              </a:rPr>
              <a:t>วอลเตอร์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500" b="1" dirty="0" err="1" smtClean="0">
                <a:latin typeface="TH SarabunPSK" pitchFamily="34" charset="-34"/>
                <a:cs typeface="TH SarabunPSK" pitchFamily="34" charset="-34"/>
              </a:rPr>
              <a:t>บาว</a:t>
            </a: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 (ศาลเยอรมัน)</a:t>
            </a: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คดีบุกรุกที่ภูทับเบิกสร้างรี</a:t>
            </a:r>
            <a:r>
              <a:rPr lang="th-TH" sz="2500" b="1" dirty="0" err="1" smtClean="0">
                <a:latin typeface="TH SarabunPSK" pitchFamily="34" charset="-34"/>
                <a:cs typeface="TH SarabunPSK" pitchFamily="34" charset="-34"/>
              </a:rPr>
              <a:t>สอร์ต</a:t>
            </a:r>
            <a:endParaRPr lang="th-TH" sz="25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80975" indent="-180975">
              <a:buFontTx/>
              <a:buChar char="-"/>
            </a:pPr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คดีบุกรุกอุทยาน ป่าสงวนภาคใต้</a:t>
            </a:r>
          </a:p>
          <a:p>
            <a:r>
              <a:rPr lang="th-TH" sz="2500" b="1" dirty="0" smtClean="0">
                <a:latin typeface="TH SarabunPSK" pitchFamily="34" charset="-34"/>
                <a:cs typeface="TH SarabunPSK" pitchFamily="34" charset="-34"/>
              </a:rPr>
              <a:t>                    ฯลฯ</a:t>
            </a:r>
            <a:endParaRPr lang="th-TH" sz="2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4600" y="3581400"/>
            <a:ext cx="1219200" cy="381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ศอ.ตช</a:t>
            </a:r>
            <a:r>
              <a:rPr lang="th-TH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b="1" dirty="0">
              <a:solidFill>
                <a:srgbClr val="E505C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14600" y="4419600"/>
            <a:ext cx="12192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ป.ป.ช.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0" y="4419600"/>
            <a:ext cx="1219200" cy="381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สตง</a:t>
            </a:r>
            <a:r>
              <a:rPr lang="th-TH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10000" y="4419600"/>
            <a:ext cx="1219200" cy="381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66800" y="3810000"/>
            <a:ext cx="1219200" cy="381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DSI</a:t>
            </a:r>
            <a:endParaRPr lang="th-TH" b="1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62400" y="3810000"/>
            <a:ext cx="1219200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ป.ป.ง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286000" y="37719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>
            <a:off x="3733800" y="37719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2"/>
            <a:endCxn id="15" idx="0"/>
          </p:cNvCxnSpPr>
          <p:nvPr/>
        </p:nvCxnSpPr>
        <p:spPr>
          <a:xfrm>
            <a:off x="3124200" y="3962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00300" y="3962400"/>
            <a:ext cx="4191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5200" y="3962400"/>
            <a:ext cx="3429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35" y="1923229"/>
            <a:ext cx="1487465" cy="14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4" y="1561630"/>
            <a:ext cx="1146048" cy="5697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98" y="1524000"/>
            <a:ext cx="1191190" cy="5922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93649" y="161038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67399" y="160020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44569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2455168" y="609600"/>
            <a:ext cx="4402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ระบบราชการ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2325231"/>
            <a:ext cx="30993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การติดต่อราชการ ขออนุญาต                  สร้างบ้าน ตั้งโรงงาน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จดทะเบียน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2362200"/>
            <a:ext cx="2970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พ.ร.บ. อำนวยความสะดวกฯ</a:t>
            </a:r>
          </a:p>
          <a:p>
            <a:pPr>
              <a:tabLst>
                <a:tab pos="442913" algn="l"/>
              </a:tabLst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- ต้องทำคู่มือติดต่อราชการ</a:t>
            </a:r>
          </a:p>
          <a:p>
            <a:pPr>
              <a:tabLst>
                <a:tab pos="442913" algn="l"/>
              </a:tabLst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- กำหนดวันแล้วต้องทำให้ได้</a:t>
            </a:r>
          </a:p>
          <a:p>
            <a:pPr>
              <a:tabLst>
                <a:tab pos="442913" algn="l"/>
              </a:tabLst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- จะเอาเอกสารอะไรต้องบอกก่อน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- ลดขั้นตอนลง</a:t>
            </a:r>
          </a:p>
          <a:p>
            <a:pPr>
              <a:tabLst>
                <a:tab pos="442913" algn="l"/>
              </a:tabLst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ตั้งศูนย์บริการร่วม</a:t>
            </a:r>
          </a:p>
          <a:p>
            <a:pPr>
              <a:tabLst>
                <a:tab pos="442913" algn="l"/>
              </a:tabLst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ทบทวนกฎหมายทุก 5 ปี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54" y="3657910"/>
            <a:ext cx="1303615" cy="140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Callout 26"/>
          <p:cNvSpPr/>
          <p:nvPr/>
        </p:nvSpPr>
        <p:spPr>
          <a:xfrm>
            <a:off x="2082348" y="3316986"/>
            <a:ext cx="1158606" cy="661876"/>
          </a:xfrm>
          <a:prstGeom prst="wedgeEllipseCallout">
            <a:avLst>
              <a:gd name="adj1" fmla="val 59834"/>
              <a:gd name="adj2" fmla="val 735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Oval Callout 27"/>
          <p:cNvSpPr/>
          <p:nvPr/>
        </p:nvSpPr>
        <p:spPr>
          <a:xfrm>
            <a:off x="3381420" y="3041340"/>
            <a:ext cx="657180" cy="387660"/>
          </a:xfrm>
          <a:prstGeom prst="wedgeEllipseCallout">
            <a:avLst>
              <a:gd name="adj1" fmla="val 54501"/>
              <a:gd name="adj2" fmla="val 103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Callout 28"/>
          <p:cNvSpPr/>
          <p:nvPr/>
        </p:nvSpPr>
        <p:spPr>
          <a:xfrm>
            <a:off x="2187306" y="4399276"/>
            <a:ext cx="1112402" cy="665166"/>
          </a:xfrm>
          <a:prstGeom prst="wedgeEllipseCallout">
            <a:avLst>
              <a:gd name="adj1" fmla="val 57000"/>
              <a:gd name="adj2" fmla="val -8558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3502876" y="2981980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ช้า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24345" y="4407275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เรียกใต้โต๊ะ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03043" y="3389295"/>
            <a:ext cx="129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เรียกโน่นเรียกนี่ </a:t>
            </a:r>
          </a:p>
        </p:txBody>
      </p:sp>
      <p:sp>
        <p:nvSpPr>
          <p:cNvPr id="34" name="Oval Callout 33"/>
          <p:cNvSpPr/>
          <p:nvPr/>
        </p:nvSpPr>
        <p:spPr>
          <a:xfrm>
            <a:off x="1007131" y="3833630"/>
            <a:ext cx="1512673" cy="624070"/>
          </a:xfrm>
          <a:prstGeom prst="wedgeEllipseCallout">
            <a:avLst>
              <a:gd name="adj1" fmla="val 90059"/>
              <a:gd name="adj2" fmla="val -240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1193800" y="3884055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ขั้นตอนยาว</a:t>
            </a:r>
          </a:p>
        </p:txBody>
      </p:sp>
    </p:spTree>
    <p:extLst>
      <p:ext uri="{BB962C8B-B14F-4D97-AF65-F5344CB8AC3E}">
        <p14:creationId xmlns:p14="http://schemas.microsoft.com/office/powerpoint/2010/main" val="42632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96" y="1485430"/>
            <a:ext cx="1146048" cy="56979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99" y="1541363"/>
            <a:ext cx="1191190" cy="5922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473561" y="1525092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เมื่อก่อน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47311" y="1603023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8000"/>
                </a:solidFill>
                <a:latin typeface="TH SarabunPSK" panose="020B0500040200020003" pitchFamily="34" charset="-34"/>
                <a:ea typeface="TH KoHo" charset="0"/>
                <a:cs typeface="TH SarabunPSK" panose="020B0500040200020003" pitchFamily="34" charset="-34"/>
              </a:rPr>
              <a:t>ตอนนี้</a:t>
            </a:r>
            <a:endParaRPr lang="en-US" b="1" dirty="0">
              <a:solidFill>
                <a:srgbClr val="008000"/>
              </a:solidFill>
              <a:latin typeface="TH SarabunPSK" panose="020B0500040200020003" pitchFamily="34" charset="-34"/>
              <a:ea typeface="TH KoHo" charset="0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44569" y="1596990"/>
            <a:ext cx="45719" cy="35846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6408" y="2133600"/>
            <a:ext cx="30521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dirty="0" smtClean="0">
                <a:solidFill>
                  <a:srgbClr val="33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 พ.ร.บ. </a:t>
            </a:r>
            <a:r>
              <a:rPr lang="th-TH" sz="2400" b="1" dirty="0" err="1" smtClean="0">
                <a:solidFill>
                  <a:srgbClr val="33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พ.ร.ก</a:t>
            </a:r>
            <a:r>
              <a:rPr lang="th-TH" sz="2400" b="1" dirty="0" smtClean="0">
                <a:solidFill>
                  <a:srgbClr val="33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ใช้ ม. 44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แก้ปัญหา </a:t>
            </a: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IUU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และการบินพลเรือน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(ICAO)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4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อันดับดีขึ้นกว่าเดิม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CPI : </a:t>
            </a:r>
            <a:r>
              <a:rPr lang="en-US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76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(เดิม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102)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IMD Competitiveness : </a:t>
            </a:r>
            <a:r>
              <a:rPr lang="en-US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(เดิม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30)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UN e-Government : </a:t>
            </a:r>
            <a:r>
              <a:rPr lang="en-US" sz="2000" b="1" dirty="0" smtClean="0">
                <a:solidFill>
                  <a:srgbClr val="E505C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77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(เดิม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102)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ชื่อเรื่อง 2"/>
          <p:cNvSpPr txBox="1">
            <a:spLocks/>
          </p:cNvSpPr>
          <p:nvPr/>
        </p:nvSpPr>
        <p:spPr>
          <a:xfrm>
            <a:off x="3013411" y="762000"/>
            <a:ext cx="331118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โลก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8914" name="Picture 2" descr="ผลการค้นหารูปภาพสำหรับ world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7" y="360045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ผลการค้นหารูปภาพสำหรับ thailan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70" y="3663299"/>
            <a:ext cx="376124" cy="6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79" y="1447800"/>
            <a:ext cx="757968" cy="8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0" y="2243078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เขาเตือนแล้วยังไม่ทำ เขาจะตัดสิทธิประเทศไทยอยู่แล้ว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เรื่องประมง แรงงานทางทะเล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การค้ามนุษย์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ส่งออกมีปัญหา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เรื่องการบิน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มาตรฐานการบิน           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มีปัญหา (ธงแดง)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จัดอันดับความยาก-ง่าย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ในการทำธุรกิจในไทย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จัดอันดับภาพลักษณ์ไทยด้านคอรัปชั่น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69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68668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79511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21168" y="1333500"/>
            <a:ext cx="0" cy="3200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21168" y="4533900"/>
            <a:ext cx="579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21768" y="3848100"/>
            <a:ext cx="9144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/>
          <p:nvPr/>
        </p:nvCxnSpPr>
        <p:spPr>
          <a:xfrm>
            <a:off x="6188368" y="3581400"/>
            <a:ext cx="533400" cy="2667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92968" y="2933700"/>
            <a:ext cx="648678" cy="362634"/>
          </a:xfrm>
          <a:prstGeom prst="line">
            <a:avLst/>
          </a:prstGeom>
          <a:ln w="38100">
            <a:solidFill>
              <a:srgbClr val="0C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78568" y="2476500"/>
            <a:ext cx="914400" cy="457200"/>
          </a:xfrm>
          <a:prstGeom prst="line">
            <a:avLst/>
          </a:prstGeom>
          <a:ln w="38100">
            <a:solidFill>
              <a:srgbClr val="327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64168" y="2019300"/>
            <a:ext cx="914400" cy="457200"/>
          </a:xfrm>
          <a:prstGeom prst="line">
            <a:avLst/>
          </a:prstGeom>
          <a:ln w="38100">
            <a:solidFill>
              <a:srgbClr val="E67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49768" y="1562100"/>
            <a:ext cx="914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3064168" y="2019300"/>
            <a:ext cx="0" cy="28956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78568" y="2476500"/>
            <a:ext cx="0" cy="24384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92968" y="2933700"/>
            <a:ext cx="0" cy="19812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02568" y="3229005"/>
            <a:ext cx="0" cy="168589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721768" y="3848100"/>
            <a:ext cx="0" cy="10668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21168" y="4533900"/>
            <a:ext cx="0" cy="381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877889" y="45339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ก่อน พ.ค. </a:t>
            </a:r>
            <a:r>
              <a:rPr lang="en-US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57</a:t>
            </a:r>
            <a:endParaRPr lang="th-TH" sz="1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55327" y="45339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พ.ค.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ส.ค. </a:t>
            </a:r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57</a:t>
            </a:r>
            <a:endParaRPr lang="th-TH" sz="1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32438" y="45339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E67520"/>
                </a:solidFill>
                <a:latin typeface="TH SarabunPSK" pitchFamily="34" charset="-34"/>
                <a:cs typeface="TH SarabunPSK" pitchFamily="34" charset="-34"/>
              </a:rPr>
              <a:t>ส.ค. </a:t>
            </a:r>
            <a:r>
              <a:rPr lang="en-US" sz="1800" b="1" dirty="0" smtClean="0">
                <a:solidFill>
                  <a:srgbClr val="E67520"/>
                </a:solidFill>
                <a:latin typeface="TH SarabunPSK" pitchFamily="34" charset="-34"/>
                <a:cs typeface="TH SarabunPSK" pitchFamily="34" charset="-34"/>
              </a:rPr>
              <a:t>57</a:t>
            </a:r>
            <a:endParaRPr lang="th-TH" sz="1800" b="1" dirty="0">
              <a:solidFill>
                <a:srgbClr val="E6752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00580" y="453390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327F0B"/>
                </a:solidFill>
                <a:latin typeface="TH SarabunPSK" pitchFamily="34" charset="-34"/>
                <a:cs typeface="TH SarabunPSK" pitchFamily="34" charset="-34"/>
              </a:rPr>
              <a:t>ก.ย. </a:t>
            </a:r>
            <a:r>
              <a:rPr lang="en-US" sz="1800" b="1" dirty="0" smtClean="0">
                <a:solidFill>
                  <a:srgbClr val="327F0B"/>
                </a:solidFill>
                <a:latin typeface="TH SarabunPSK" pitchFamily="34" charset="-34"/>
                <a:cs typeface="TH SarabunPSK" pitchFamily="34" charset="-34"/>
              </a:rPr>
              <a:t>57</a:t>
            </a:r>
            <a:endParaRPr lang="th-TH" sz="1800" b="1" dirty="0">
              <a:solidFill>
                <a:srgbClr val="327F0B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53890" y="452864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0CE3FA"/>
                </a:solidFill>
                <a:latin typeface="TH SarabunPSK" pitchFamily="34" charset="-34"/>
                <a:cs typeface="TH SarabunPSK" pitchFamily="34" charset="-34"/>
              </a:rPr>
              <a:t>เม.ย. </a:t>
            </a:r>
            <a:r>
              <a:rPr lang="en-US" sz="1800" b="1" dirty="0" smtClean="0">
                <a:solidFill>
                  <a:srgbClr val="0CE3FA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1800" b="1" dirty="0">
                <a:solidFill>
                  <a:srgbClr val="0CE3FA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endParaRPr lang="th-TH" sz="1800" b="1" dirty="0">
              <a:solidFill>
                <a:srgbClr val="0CE3FA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22783" y="45339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ส.ค. </a:t>
            </a:r>
            <a:r>
              <a:rPr lang="en-US" sz="18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59</a:t>
            </a:r>
            <a:endParaRPr lang="th-TH" sz="18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43780" y="452339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ก.ย. </a:t>
            </a:r>
            <a:r>
              <a:rPr lang="en-US" sz="1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59</a:t>
            </a:r>
            <a:endParaRPr lang="th-TH" sz="18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41" name="Oval 1040"/>
          <p:cNvSpPr/>
          <p:nvPr/>
        </p:nvSpPr>
        <p:spPr>
          <a:xfrm>
            <a:off x="2275222" y="15621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2" name="TextBox 1041"/>
          <p:cNvSpPr txBox="1"/>
          <p:nvPr/>
        </p:nvSpPr>
        <p:spPr>
          <a:xfrm>
            <a:off x="2817216" y="1006614"/>
            <a:ext cx="2967479" cy="40011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คสช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 ควบคุมเบ็ดเสร็จ ใช้กฎอัยการศึก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44" name="Elbow Connector 1043"/>
          <p:cNvCxnSpPr>
            <a:stCxn id="1041" idx="0"/>
            <a:endCxn id="1042" idx="1"/>
          </p:cNvCxnSpPr>
          <p:nvPr/>
        </p:nvCxnSpPr>
        <p:spPr>
          <a:xfrm rot="5400000" flipH="1" flipV="1">
            <a:off x="2425654" y="1170538"/>
            <a:ext cx="355431" cy="427694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659740" y="1485900"/>
            <a:ext cx="3831498" cy="369332"/>
          </a:xfrm>
          <a:prstGeom prst="rect">
            <a:avLst/>
          </a:prstGeom>
          <a:noFill/>
          <a:ln w="3175">
            <a:solidFill>
              <a:srgbClr val="E6752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มีรัฐธรรมนูญชั่วคราว / 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คสช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. ลดอำนาจลงเหลือแค่ ม.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44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292768" y="2095500"/>
            <a:ext cx="228600" cy="228600"/>
          </a:xfrm>
          <a:prstGeom prst="ellipse">
            <a:avLst/>
          </a:prstGeom>
          <a:noFill/>
          <a:ln>
            <a:solidFill>
              <a:srgbClr val="E67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46" name="Elbow Connector 1045"/>
          <p:cNvCxnSpPr>
            <a:stCxn id="69" idx="0"/>
          </p:cNvCxnSpPr>
          <p:nvPr/>
        </p:nvCxnSpPr>
        <p:spPr>
          <a:xfrm rot="5400000" flipH="1" flipV="1">
            <a:off x="3337070" y="1772830"/>
            <a:ext cx="392668" cy="252672"/>
          </a:xfrm>
          <a:prstGeom prst="bentConnector3">
            <a:avLst>
              <a:gd name="adj1" fmla="val 98180"/>
            </a:avLst>
          </a:prstGeom>
          <a:ln w="38100">
            <a:solidFill>
              <a:srgbClr val="E67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016342" y="3009900"/>
            <a:ext cx="838852" cy="400110"/>
          </a:xfrm>
          <a:prstGeom prst="rect">
            <a:avLst/>
          </a:prstGeom>
          <a:noFill/>
          <a:ln w="3175">
            <a:solidFill>
              <a:srgbClr val="327F0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มีรัฐบาล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27616" y="1943100"/>
            <a:ext cx="1674544" cy="400110"/>
          </a:xfrm>
          <a:prstGeom prst="rect">
            <a:avLst/>
          </a:prstGeom>
          <a:noFill/>
          <a:ln w="3175">
            <a:solidFill>
              <a:srgbClr val="0CE3FA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ยกเลิกกฎอัยการศึก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73968" y="2476500"/>
            <a:ext cx="2438400" cy="40011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มีรัฐธรรมนูญใหม่ ผ่านประชามติ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09337" y="2973169"/>
            <a:ext cx="1499746" cy="646331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คดีที่เคยขึ้นศาลทหาร</a:t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ให้ขึ้นศาลยุติธรรม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48" name="TextBox 1047"/>
          <p:cNvSpPr txBox="1"/>
          <p:nvPr/>
        </p:nvSpPr>
        <p:spPr>
          <a:xfrm rot="16200000">
            <a:off x="1069812" y="2615745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สภาพปัญหา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12368" y="445323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เวลา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283368" y="2564524"/>
            <a:ext cx="228600" cy="228600"/>
          </a:xfrm>
          <a:prstGeom prst="ellipse">
            <a:avLst/>
          </a:prstGeom>
          <a:noFill/>
          <a:ln>
            <a:solidFill>
              <a:srgbClr val="327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54" name="Elbow Connector 1053"/>
          <p:cNvCxnSpPr>
            <a:stCxn id="79" idx="2"/>
          </p:cNvCxnSpPr>
          <p:nvPr/>
        </p:nvCxnSpPr>
        <p:spPr>
          <a:xfrm rot="10800000" flipV="1">
            <a:off x="4100580" y="2678824"/>
            <a:ext cx="182788" cy="331076"/>
          </a:xfrm>
          <a:prstGeom prst="bentConnector2">
            <a:avLst/>
          </a:prstGeom>
          <a:ln w="38100">
            <a:solidFill>
              <a:srgbClr val="327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045368" y="2933700"/>
            <a:ext cx="228600" cy="228600"/>
          </a:xfrm>
          <a:prstGeom prst="ellipse">
            <a:avLst/>
          </a:prstGeom>
          <a:noFill/>
          <a:ln>
            <a:solidFill>
              <a:srgbClr val="0CE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1" name="Oval 90"/>
          <p:cNvSpPr/>
          <p:nvPr/>
        </p:nvSpPr>
        <p:spPr>
          <a:xfrm>
            <a:off x="6264568" y="3581400"/>
            <a:ext cx="228600" cy="228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1" name="Oval 100"/>
          <p:cNvSpPr/>
          <p:nvPr/>
        </p:nvSpPr>
        <p:spPr>
          <a:xfrm>
            <a:off x="7102768" y="4000500"/>
            <a:ext cx="2286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0" name="Elbow Connector 69"/>
          <p:cNvCxnSpPr>
            <a:stCxn id="86" idx="0"/>
            <a:endCxn id="74" idx="1"/>
          </p:cNvCxnSpPr>
          <p:nvPr/>
        </p:nvCxnSpPr>
        <p:spPr>
          <a:xfrm rot="16200000" flipV="1">
            <a:off x="4648370" y="2422402"/>
            <a:ext cx="790545" cy="232052"/>
          </a:xfrm>
          <a:prstGeom prst="bentConnector4">
            <a:avLst>
              <a:gd name="adj1" fmla="val 37347"/>
              <a:gd name="adj2" fmla="val 198512"/>
            </a:avLst>
          </a:prstGeom>
          <a:ln w="38100">
            <a:solidFill>
              <a:srgbClr val="0CE3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91" idx="0"/>
          </p:cNvCxnSpPr>
          <p:nvPr/>
        </p:nvCxnSpPr>
        <p:spPr>
          <a:xfrm flipV="1">
            <a:off x="6378868" y="2876610"/>
            <a:ext cx="0" cy="7047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01" idx="0"/>
            <a:endCxn id="76" idx="2"/>
          </p:cNvCxnSpPr>
          <p:nvPr/>
        </p:nvCxnSpPr>
        <p:spPr>
          <a:xfrm flipV="1">
            <a:off x="7217068" y="3619500"/>
            <a:ext cx="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88368" y="3581400"/>
            <a:ext cx="0" cy="13335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04757" y="3259575"/>
            <a:ext cx="685800" cy="323166"/>
          </a:xfrm>
          <a:prstGeom prst="line">
            <a:avLst/>
          </a:prstGeom>
          <a:ln w="38100">
            <a:solidFill>
              <a:srgbClr val="E50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59568" y="3848100"/>
            <a:ext cx="1828800" cy="400110"/>
          </a:xfrm>
          <a:prstGeom prst="rect">
            <a:avLst/>
          </a:prstGeom>
          <a:noFill/>
          <a:ln w="3175">
            <a:solidFill>
              <a:srgbClr val="E505C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ยกเลิกการห้ามออกนอก</a:t>
            </a:r>
          </a:p>
        </p:txBody>
      </p:sp>
      <p:sp>
        <p:nvSpPr>
          <p:cNvPr id="65" name="Oval 64"/>
          <p:cNvSpPr/>
          <p:nvPr/>
        </p:nvSpPr>
        <p:spPr>
          <a:xfrm>
            <a:off x="5807368" y="3314700"/>
            <a:ext cx="228600" cy="228600"/>
          </a:xfrm>
          <a:prstGeom prst="ellipse">
            <a:avLst/>
          </a:prstGeom>
          <a:noFill/>
          <a:ln>
            <a:solidFill>
              <a:srgbClr val="E50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9" name="Straight Connector 18"/>
          <p:cNvCxnSpPr>
            <a:stCxn id="65" idx="4"/>
          </p:cNvCxnSpPr>
          <p:nvPr/>
        </p:nvCxnSpPr>
        <p:spPr>
          <a:xfrm>
            <a:off x="5921668" y="3543300"/>
            <a:ext cx="0" cy="304800"/>
          </a:xfrm>
          <a:prstGeom prst="line">
            <a:avLst/>
          </a:prstGeom>
          <a:ln w="38100">
            <a:solidFill>
              <a:srgbClr val="E50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02568" y="45339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E505C5"/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th-TH" sz="1800" b="1" dirty="0" smtClean="0">
                <a:solidFill>
                  <a:srgbClr val="E505C5"/>
                </a:solidFill>
                <a:latin typeface="TH SarabunPSK" pitchFamily="34" charset="-34"/>
                <a:cs typeface="TH SarabunPSK" pitchFamily="34" charset="-34"/>
              </a:rPr>
              <a:t>.ค. </a:t>
            </a:r>
            <a:r>
              <a:rPr lang="en-US" sz="1800" b="1" dirty="0" smtClean="0">
                <a:solidFill>
                  <a:srgbClr val="E505C5"/>
                </a:solidFill>
                <a:latin typeface="TH SarabunPSK" pitchFamily="34" charset="-34"/>
                <a:cs typeface="TH SarabunPSK" pitchFamily="34" charset="-34"/>
              </a:rPr>
              <a:t>59</a:t>
            </a:r>
            <a:endParaRPr lang="th-TH" sz="1800" b="1" dirty="0">
              <a:solidFill>
                <a:srgbClr val="E505C5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32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1100" y="-533400"/>
            <a:ext cx="6858000" cy="63246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44569" y="2139696"/>
            <a:ext cx="45719" cy="2889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2209800"/>
            <a:ext cx="2895600" cy="461665"/>
          </a:xfrm>
          <a:prstGeom prst="rect">
            <a:avLst/>
          </a:prstGeom>
          <a:solidFill>
            <a:srgbClr val="FFFF8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ผลักดันกฎหมายตามนโยบาย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209800"/>
            <a:ext cx="3124199" cy="461665"/>
          </a:xfrm>
          <a:prstGeom prst="rect">
            <a:avLst/>
          </a:prstGeom>
          <a:solidFill>
            <a:srgbClr val="BAE18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ผลักดันกฎหมายตามรัฐธรรมนูญ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6420" y="2720876"/>
            <a:ext cx="336798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50 ฉบับ เช่น 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พ.ร.บ. วิธีการงบประมาณ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พ.ร.บ. เขตเศรษฐกิจพิเศษ</a:t>
            </a:r>
          </a:p>
          <a:p>
            <a:pPr>
              <a:lnSpc>
                <a:spcPts val="1600"/>
              </a:lnSpc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สรรพสามิต</a:t>
            </a:r>
          </a:p>
          <a:p>
            <a:pPr>
              <a:lnSpc>
                <a:spcPts val="1600"/>
              </a:lnSpc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ศุลกากร</a:t>
            </a:r>
          </a:p>
          <a:p>
            <a:pPr>
              <a:lnSpc>
                <a:spcPts val="1600"/>
              </a:lnSpc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จัดซื้อจัดจ้าง</a:t>
            </a:r>
          </a:p>
          <a:p>
            <a:pPr>
              <a:lnSpc>
                <a:spcPts val="1600"/>
              </a:lnSpc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ภาษีที่ดินและสิ่งปลูกสร้าง</a:t>
            </a:r>
          </a:p>
          <a:p>
            <a:pPr>
              <a:lnSpc>
                <a:spcPts val="1600"/>
              </a:lnSpc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พ.ร.บ. กองทุนกู้ยืมเพื่อการศึกษา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ป.</a:t>
            </a:r>
            <a:r>
              <a:rPr lang="th-TH" sz="1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วิ.อ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พ.ร.บ. ผลประโยชน์ขัดกัน</a:t>
            </a:r>
          </a:p>
          <a:p>
            <a:pPr algn="ctr">
              <a:lnSpc>
                <a:spcPts val="1600"/>
              </a:lnSpc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2433" y="3019961"/>
            <a:ext cx="2876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เสนอกฎหมายใหม่ 5</a:t>
            </a:r>
            <a:r>
              <a:rPr lang="en-US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ฉบับ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ปฏิรูปประเทศ </a:t>
            </a:r>
            <a:r>
              <a:rPr lang="en-US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ด้าน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จัดทำยุทธศาสตร์ชาติ </a:t>
            </a:r>
            <a:r>
              <a:rPr lang="en-US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algn="ctr"/>
            <a:endParaRPr lang="th-TH" sz="20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2892"/>
            <a:ext cx="1130707" cy="11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2133600" y="914400"/>
            <a:ext cx="5715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เหลืออีกปีกว่า จะทำอะไรต่อ</a:t>
            </a:r>
            <a:endParaRPr lang="th-TH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 rot="20987900">
            <a:off x="2024606" y="89589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D2A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 </a:t>
            </a:r>
            <a:endParaRPr lang="th-TH" b="1" dirty="0">
              <a:solidFill>
                <a:srgbClr val="D2A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89" y="4419600"/>
            <a:ext cx="418779" cy="4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720968" y="4419600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2400" b="1" dirty="0" smtClean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วันนี้ดีใจหนักมาก</a:t>
            </a:r>
            <a:endParaRPr lang="en-US" altLang="en-US" sz="2400" b="1" dirty="0">
              <a:solidFill>
                <a:srgbClr val="0070C0"/>
              </a:solidFill>
              <a:latin typeface="TH Mali Grade 6" pitchFamily="2" charset="-34"/>
              <a:ea typeface="Thelazykiller" charset="0"/>
              <a:cs typeface="TH Mali Grade 6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69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3AB811C-70D0-4238-945E-1A9C3C1DEFAF}" type="slidenum">
              <a:rPr lang="th-TH" smtClean="0"/>
              <a:t>35</a:t>
            </a:fld>
            <a:endParaRPr lang="th-TH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414386" cy="15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Callout 23"/>
          <p:cNvSpPr/>
          <p:nvPr/>
        </p:nvSpPr>
        <p:spPr>
          <a:xfrm>
            <a:off x="1587500" y="1093389"/>
            <a:ext cx="5638800" cy="2335611"/>
          </a:xfrm>
          <a:prstGeom prst="wedgeEllipseCallout">
            <a:avLst>
              <a:gd name="adj1" fmla="val 36021"/>
              <a:gd name="adj2" fmla="val 6501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ตัวแทนเนื้อหา 2"/>
          <p:cNvSpPr txBox="1">
            <a:spLocks/>
          </p:cNvSpPr>
          <p:nvPr/>
        </p:nvSpPr>
        <p:spPr>
          <a:xfrm>
            <a:off x="2438400" y="1371601"/>
            <a:ext cx="45720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“ไม่มีกฎหมาย รัฐบาลทำงานไม่ได้”</a:t>
            </a:r>
          </a:p>
        </p:txBody>
      </p:sp>
      <p:sp>
        <p:nvSpPr>
          <p:cNvPr id="19" name="ตัวแทนเนื้อหา 2"/>
          <p:cNvSpPr txBox="1">
            <a:spLocks/>
          </p:cNvSpPr>
          <p:nvPr/>
        </p:nvSpPr>
        <p:spPr>
          <a:xfrm>
            <a:off x="2057400" y="2514600"/>
            <a:ext cx="5181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327F0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“กฎหมายเหล่านี้ทำไว้ให้ประชาชน”</a:t>
            </a:r>
            <a:endParaRPr lang="th-TH" b="1" dirty="0">
              <a:solidFill>
                <a:srgbClr val="327F0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ตัวแทนเนื้อหา 2"/>
          <p:cNvSpPr txBox="1">
            <a:spLocks/>
          </p:cNvSpPr>
          <p:nvPr/>
        </p:nvSpPr>
        <p:spPr>
          <a:xfrm>
            <a:off x="1943100" y="1931589"/>
            <a:ext cx="5562600" cy="735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“กฎหมายเหล่านี้ทำไว้ให้รัฐบาลหน้าใช้”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4796832" y="4343400"/>
            <a:ext cx="158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2400" b="1" dirty="0" smtClean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ฝากเอาไว้ในใจเธอ</a:t>
            </a:r>
            <a:endParaRPr lang="en-US" altLang="en-US" sz="2400" b="1" dirty="0">
              <a:solidFill>
                <a:srgbClr val="0070C0"/>
              </a:solidFill>
              <a:latin typeface="TH Mali Grade 6" pitchFamily="2" charset="-34"/>
              <a:ea typeface="Thelazykiller" charset="0"/>
              <a:cs typeface="TH Mali Grade 6" pitchFamily="2" charset="-34"/>
            </a:endParaRPr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79490"/>
            <a:ext cx="605832" cy="5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25" y="3058822"/>
            <a:ext cx="1798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800600" y="2133599"/>
            <a:ext cx="2744032" cy="914401"/>
          </a:xfrm>
          <a:prstGeom prst="wedgeEllipseCallout">
            <a:avLst>
              <a:gd name="adj1" fmla="val 7441"/>
              <a:gd name="adj2" fmla="val 791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5181600" y="2209800"/>
            <a:ext cx="2071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แล้วรู้หรือยัง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905000" y="3162299"/>
            <a:ext cx="3581400" cy="914401"/>
          </a:xfrm>
          <a:prstGeom prst="wedgeEllipseCallout">
            <a:avLst>
              <a:gd name="adj1" fmla="val 62406"/>
              <a:gd name="adj2" fmla="val 6111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209800" y="3254514"/>
            <a:ext cx="3139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ประชาชนได้อะไร ?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867400" y="4567535"/>
            <a:ext cx="647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2400" b="1" dirty="0" smtClean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จบนะ</a:t>
            </a:r>
            <a:endParaRPr lang="en-US" altLang="en-US" sz="2400" b="1" dirty="0">
              <a:solidFill>
                <a:srgbClr val="0070C0"/>
              </a:solidFill>
              <a:latin typeface="TH Mali Grade 6" pitchFamily="2" charset="-34"/>
              <a:ea typeface="Thelazykiller" charset="0"/>
              <a:cs typeface="TH Mali Grade 6" pitchFamily="2" charset="-34"/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85" y="4419600"/>
            <a:ext cx="605832" cy="5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1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14" grpId="0" animBg="1"/>
      <p:bldP spid="1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4572000" y="914400"/>
            <a:ext cx="18288" cy="426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4" y="2209800"/>
            <a:ext cx="2824867" cy="28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6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00243 -0.163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edefined Process 3"/>
          <p:cNvSpPr/>
          <p:nvPr/>
        </p:nvSpPr>
        <p:spPr>
          <a:xfrm>
            <a:off x="1143000" y="-76200"/>
            <a:ext cx="6934200" cy="6934200"/>
          </a:xfrm>
          <a:prstGeom prst="flowChartPredefinedProcess">
            <a:avLst/>
          </a:prstGeom>
          <a:solidFill>
            <a:schemeClr val="tx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lowchart: Predefined Process 4"/>
          <p:cNvSpPr/>
          <p:nvPr/>
        </p:nvSpPr>
        <p:spPr>
          <a:xfrm>
            <a:off x="1143000" y="-762000"/>
            <a:ext cx="6934200" cy="6934200"/>
          </a:xfrm>
          <a:prstGeom prst="flowChartPredefinedProcess">
            <a:avLst/>
          </a:prstGeom>
          <a:solidFill>
            <a:schemeClr val="tx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457200" y="55626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57200" y="57150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33400" y="57912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457200" y="57912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457200" y="58674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57200" y="59436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453948" y="3724870"/>
            <a:ext cx="6394700" cy="830997"/>
          </a:xfrm>
          <a:prstGeom prst="rect">
            <a:avLst/>
          </a:prstGeom>
          <a:noFill/>
          <a:scene3d>
            <a:camera prst="perspectiveAbove" fov="6300000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/>
                <a:solidFill>
                  <a:srgbClr val="FFC000"/>
                </a:solidFill>
              </a:rPr>
              <a:t>กฎหมายและกระบวนการยุติธรรม</a:t>
            </a:r>
            <a:endParaRPr lang="en-US" sz="4800" b="1" cap="none" spc="0" dirty="0">
              <a:ln w="11430"/>
              <a:solidFill>
                <a:srgbClr val="FFC000"/>
              </a:solidFill>
            </a:endParaRPr>
          </a:p>
        </p:txBody>
      </p:sp>
      <p:sp>
        <p:nvSpPr>
          <p:cNvPr id="17" name="Flowchart: Predefined Process 16"/>
          <p:cNvSpPr/>
          <p:nvPr/>
        </p:nvSpPr>
        <p:spPr>
          <a:xfrm>
            <a:off x="8763000" y="5486400"/>
            <a:ext cx="109728" cy="621792"/>
          </a:xfrm>
          <a:prstGeom prst="flowChartPredefinedProcess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61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65400"/>
            <a:ext cx="2062162" cy="25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5867400" y="1485280"/>
            <a:ext cx="1600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3800" b="1" dirty="0">
                <a:solidFill>
                  <a:srgbClr val="002060"/>
                </a:solidFill>
                <a:cs typeface="+mn-cs"/>
              </a:rPr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810000" y="2235200"/>
            <a:ext cx="1905000" cy="806140"/>
          </a:xfrm>
          <a:prstGeom prst="wedgeEllipseCallout">
            <a:avLst>
              <a:gd name="adj1" fmla="val 59834"/>
              <a:gd name="adj2" fmla="val 735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Callout 14"/>
          <p:cNvSpPr/>
          <p:nvPr/>
        </p:nvSpPr>
        <p:spPr>
          <a:xfrm>
            <a:off x="4038600" y="1066800"/>
            <a:ext cx="2133600" cy="908360"/>
          </a:xfrm>
          <a:prstGeom prst="wedgeEllipseCallout">
            <a:avLst>
              <a:gd name="adj1" fmla="val 54501"/>
              <a:gd name="adj2" fmla="val 103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ชื่อเรื่อง 1"/>
          <p:cNvSpPr txBox="1">
            <a:spLocks/>
          </p:cNvSpPr>
          <p:nvPr/>
        </p:nvSpPr>
        <p:spPr>
          <a:xfrm>
            <a:off x="2971800" y="2133600"/>
            <a:ext cx="36370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cs typeface="+mn-cs"/>
              </a:rPr>
              <a:t>ทำไม ?</a:t>
            </a:r>
            <a:endParaRPr lang="th-TH" b="1" dirty="0">
              <a:cs typeface="+mn-cs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038600" y="4114800"/>
            <a:ext cx="1828800" cy="838200"/>
          </a:xfrm>
          <a:prstGeom prst="wedgeEllipseCallout">
            <a:avLst>
              <a:gd name="adj1" fmla="val 57000"/>
              <a:gd name="adj2" fmla="val -8558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3297164" y="990600"/>
            <a:ext cx="36370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cs typeface="+mn-cs"/>
              </a:rPr>
              <a:t>เพราะอะไร</a:t>
            </a:r>
            <a:endParaRPr lang="th-TH" b="1" dirty="0">
              <a:cs typeface="+mn-cs"/>
            </a:endParaRPr>
          </a:p>
        </p:txBody>
      </p:sp>
      <p:sp>
        <p:nvSpPr>
          <p:cNvPr id="19" name="ชื่อเรื่อง 1"/>
          <p:cNvSpPr>
            <a:spLocks noGrp="1"/>
          </p:cNvSpPr>
          <p:nvPr>
            <p:ph type="ctrTitle"/>
          </p:nvPr>
        </p:nvSpPr>
        <p:spPr>
          <a:xfrm>
            <a:off x="3144764" y="4025280"/>
            <a:ext cx="3637036" cy="1080120"/>
          </a:xfrm>
        </p:spPr>
        <p:txBody>
          <a:bodyPr>
            <a:normAutofit/>
          </a:bodyPr>
          <a:lstStyle/>
          <a:p>
            <a:r>
              <a:rPr lang="th-TH" b="1" dirty="0" smtClean="0">
                <a:cs typeface="+mn-cs"/>
              </a:rPr>
              <a:t>แล้วไง ?</a:t>
            </a:r>
            <a:endParaRPr lang="th-TH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1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5" grpId="0" animBg="1"/>
      <p:bldP spid="16" grpId="0"/>
      <p:bldP spid="23" grpId="0" animBg="1"/>
      <p:bldP spid="2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3716127" y="1361548"/>
            <a:ext cx="4589673" cy="639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บ้านเมืองไม่สงบ ไม่ปลอดภัย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8829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กฎหมายไม่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ศักดิ์สิทธิ์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2450" y="2362200"/>
            <a:ext cx="356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แตกแยก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885182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กลไกการทำงานของ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</a:p>
          <a:p>
            <a:pPr>
              <a:tabLst>
                <a:tab pos="442913" algn="l"/>
              </a:tabLst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ทุกส่วน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ชะงัก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3810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2913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คนไม่เชื่อถืออำนาจ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06240" y="160020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Oval 28"/>
          <p:cNvSpPr/>
          <p:nvPr/>
        </p:nvSpPr>
        <p:spPr>
          <a:xfrm>
            <a:off x="4206240" y="207264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0" name="Oval 29"/>
          <p:cNvSpPr/>
          <p:nvPr/>
        </p:nvSpPr>
        <p:spPr>
          <a:xfrm>
            <a:off x="4206240" y="259080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Oval 30"/>
          <p:cNvSpPr/>
          <p:nvPr/>
        </p:nvSpPr>
        <p:spPr>
          <a:xfrm>
            <a:off x="4206240" y="312420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Oval 31"/>
          <p:cNvSpPr/>
          <p:nvPr/>
        </p:nvSpPr>
        <p:spPr>
          <a:xfrm>
            <a:off x="4206240" y="403860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17" y="1676399"/>
            <a:ext cx="2047209" cy="197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21" y="4520625"/>
            <a:ext cx="418779" cy="4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867400" y="4567535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2400" b="1" dirty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ช่วงนั้น...ร้องไห้หนักมาก</a:t>
            </a:r>
            <a:endParaRPr lang="en-US" altLang="en-US" sz="2400" b="1" dirty="0">
              <a:solidFill>
                <a:srgbClr val="0070C0"/>
              </a:solidFill>
              <a:latin typeface="TH Mali Grade 6" pitchFamily="2" charset="-34"/>
              <a:ea typeface="Thelazykiller" charset="0"/>
              <a:cs typeface="TH Mali Grade 6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69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600200" y="1474113"/>
            <a:ext cx="26821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Tx/>
              <a:buChar char="-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ยุบสภา 5 เดือน 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ยังเลือกตั้งไม่ได้</a:t>
            </a:r>
          </a:p>
          <a:p>
            <a:pPr marL="268288" indent="-268288">
              <a:buFontTx/>
              <a:buChar char="-"/>
            </a:pPr>
            <a:r>
              <a:rPr lang="th-TH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ส.ว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ครบวาระ 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เลือกตั้งใหม่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ยังมีปัญหา</a:t>
            </a:r>
          </a:p>
          <a:p>
            <a:pPr marL="268288" indent="-268288">
              <a:buFontTx/>
              <a:buChar char="-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ไม่มีประธาน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รัฐสภา</a:t>
            </a:r>
          </a:p>
          <a:p>
            <a:pPr marL="268288" indent="-268288">
              <a:buFontTx/>
              <a:buChar char="-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กฎหมายออกไม่ได้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1822609"/>
            <a:ext cx="22025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Tx/>
              <a:buChar char="-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ไม่มีนายกฯ </a:t>
            </a:r>
          </a:p>
          <a:p>
            <a:pPr marL="268288" indent="-268288">
              <a:buFontTx/>
              <a:buChar char="-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ตั้งนายกฯ ใหม่ไม่ได้</a:t>
            </a:r>
          </a:p>
          <a:p>
            <a:pPr marL="268288" indent="-268288">
              <a:buFontTx/>
              <a:buChar char="-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ครม. สิ้นสุด </a:t>
            </a:r>
            <a:b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รักษาการนาน แก้ปัญหาประเทศไม่ได้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7904" y="4217313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Tx/>
              <a:buChar char="-"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ไม่ยอมรับอำนาจศาล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12081"/>
            <a:ext cx="2338433" cy="20232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8080145">
            <a:off x="2717629" y="2507965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Kodchasal" charset="0"/>
                <a:ea typeface="TH Kodchasal" charset="0"/>
                <a:cs typeface="TH Kodchasal" charset="0"/>
              </a:rPr>
              <a:t>นิติบัญญัติ</a:t>
            </a:r>
            <a:endParaRPr lang="en-US" sz="3600" b="1" dirty="0">
              <a:latin typeface="TH Kodchasal" charset="0"/>
              <a:ea typeface="TH Kodchasal" charset="0"/>
              <a:cs typeface="TH Kodchas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3583240">
            <a:off x="4744034" y="2383512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Kodchasal" charset="0"/>
                <a:ea typeface="TH Kodchasal" charset="0"/>
                <a:cs typeface="TH Kodchasal" charset="0"/>
              </a:rPr>
              <a:t>บริหาร</a:t>
            </a:r>
            <a:endParaRPr lang="en-US" sz="3600" b="1" dirty="0">
              <a:latin typeface="TH Kodchasal" charset="0"/>
              <a:ea typeface="TH Kodchasal" charset="0"/>
              <a:cs typeface="TH Kodchas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848" y="3683913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H Kodchasal" charset="0"/>
                <a:ea typeface="TH Kodchasal" charset="0"/>
                <a:cs typeface="TH Kodchasal" charset="0"/>
              </a:rPr>
              <a:t>ตุลาการ</a:t>
            </a:r>
            <a:endParaRPr lang="en-US" sz="3600" b="1" dirty="0">
              <a:latin typeface="TH Kodchasal" charset="0"/>
              <a:ea typeface="TH Kodchasal" charset="0"/>
              <a:cs typeface="TH Kodchas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05811" y="1985189"/>
            <a:ext cx="5709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400" b="1" dirty="0">
                <a:latin typeface="TH Kodchasal" charset="0"/>
                <a:ea typeface="TH Kodchasal" charset="0"/>
                <a:cs typeface="TH Kodchas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15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8439"/>
            <a:ext cx="1550720" cy="181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183081" y="2209800"/>
            <a:ext cx="485601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 dirty="0" smtClean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เรามาถึงจุดนี้ได้ไง...</a:t>
            </a:r>
            <a:endParaRPr lang="en-US" altLang="en-US" sz="6600" b="1" dirty="0">
              <a:solidFill>
                <a:srgbClr val="0070C0"/>
              </a:solidFill>
              <a:latin typeface="TH Mali Grade 6" pitchFamily="2" charset="-34"/>
              <a:ea typeface="Thelazykiller" charset="0"/>
              <a:cs typeface="TH Mali Grade 6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64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owchart: Predefined Process 16"/>
          <p:cNvSpPr/>
          <p:nvPr/>
        </p:nvSpPr>
        <p:spPr>
          <a:xfrm>
            <a:off x="952500" y="-838200"/>
            <a:ext cx="7315200" cy="72390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181100" y="-3810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181100" y="-4572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181100" y="-5334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181100" y="-609600"/>
            <a:ext cx="6858000" cy="6477000"/>
          </a:xfrm>
          <a:prstGeom prst="rect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67000" y="1219200"/>
            <a:ext cx="4703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b="1" dirty="0" smtClean="0">
                <a:solidFill>
                  <a:srgbClr val="002060"/>
                </a:solidFill>
                <a:latin typeface="TH Niramit AS" charset="0"/>
                <a:ea typeface="TH Niramit AS" charset="0"/>
                <a:cs typeface="TH Niramit AS" charset="0"/>
              </a:rPr>
              <a:t>ต้องฟื้นฟูกลไกการทำงานของประเทศเพื่อ</a:t>
            </a:r>
            <a:endParaRPr lang="en-US" altLang="en-US" b="1" dirty="0">
              <a:solidFill>
                <a:srgbClr val="002060"/>
              </a:solidFill>
              <a:latin typeface="TH Niramit AS" charset="0"/>
              <a:ea typeface="TH Niramit AS" charset="0"/>
              <a:cs typeface="TH Niramit AS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886200" y="2046237"/>
            <a:ext cx="3849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H Niramit AS" charset="0"/>
                <a:ea typeface="TH Niramit AS" charset="0"/>
                <a:cs typeface="TH Niramit AS" charset="0"/>
              </a:rPr>
              <a:t>1</a:t>
            </a:r>
            <a:r>
              <a:rPr lang="th-TH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.</a:t>
            </a:r>
            <a:r>
              <a:rPr lang="en-US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 </a:t>
            </a:r>
            <a:r>
              <a:rPr lang="th-TH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นำความสงบเรียบร้อยกลับคืนสู่สังคม</a:t>
            </a:r>
            <a:endParaRPr lang="en-US" altLang="en-US" sz="2400" b="1" dirty="0">
              <a:latin typeface="TH Niramit AS" charset="0"/>
              <a:ea typeface="TH Niramit AS" charset="0"/>
              <a:cs typeface="TH Niramit AS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886200" y="2796905"/>
            <a:ext cx="2618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2</a:t>
            </a:r>
            <a:r>
              <a:rPr lang="th-TH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.</a:t>
            </a:r>
            <a:r>
              <a:rPr lang="en-US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 </a:t>
            </a:r>
            <a:r>
              <a:rPr lang="th-TH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ทำกฎหมายให้ศักดิ์สิทธิ์</a:t>
            </a:r>
            <a:endParaRPr lang="en-US" altLang="en-US" sz="2400" b="1" dirty="0">
              <a:latin typeface="TH Niramit AS" charset="0"/>
              <a:ea typeface="TH Niramit AS" charset="0"/>
              <a:cs typeface="TH Niramit AS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868367" y="3512403"/>
            <a:ext cx="4437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H Niramit AS" charset="0"/>
                <a:ea typeface="TH Niramit AS" charset="0"/>
                <a:cs typeface="TH Niramit AS" charset="0"/>
              </a:rPr>
              <a:t>3</a:t>
            </a:r>
            <a:r>
              <a:rPr lang="th-TH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.</a:t>
            </a:r>
            <a:r>
              <a:rPr lang="en-US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 </a:t>
            </a:r>
            <a:r>
              <a:rPr lang="th-TH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ทำสิ่งที่คนต้องการ</a:t>
            </a:r>
          </a:p>
          <a:p>
            <a:pPr eaLnBrk="1" hangingPunct="1"/>
            <a:r>
              <a:rPr lang="th-TH" altLang="en-US" sz="2400" b="1" dirty="0">
                <a:latin typeface="TH Niramit AS" charset="0"/>
                <a:ea typeface="TH Niramit AS" charset="0"/>
                <a:cs typeface="TH Niramit AS" charset="0"/>
              </a:rPr>
              <a:t> </a:t>
            </a:r>
            <a:r>
              <a:rPr lang="th-TH" altLang="en-US" sz="2400" b="1" dirty="0" smtClean="0">
                <a:latin typeface="TH Niramit AS" charset="0"/>
                <a:ea typeface="TH Niramit AS" charset="0"/>
                <a:cs typeface="TH Niramit AS" charset="0"/>
              </a:rPr>
              <a:t>   อยากเห็น อยากทำ อยากมี รอมานานแล้ว </a:t>
            </a:r>
            <a:endParaRPr lang="en-US" altLang="en-US" sz="2400" b="1" dirty="0">
              <a:latin typeface="TH Niramit AS" charset="0"/>
              <a:ea typeface="TH Niramit AS" charset="0"/>
              <a:cs typeface="TH Niramit AS" charset="0"/>
            </a:endParaRPr>
          </a:p>
        </p:txBody>
      </p:sp>
      <p:pic>
        <p:nvPicPr>
          <p:cNvPr id="19" name="irc_mi" descr="ผลการค้นหารูปภาพสำหรับ ป้ายทางออก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46236"/>
            <a:ext cx="1752600" cy="1382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8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ass Background, Grass, Background, Green Grass, Gree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edefined Process 3"/>
          <p:cNvSpPr/>
          <p:nvPr/>
        </p:nvSpPr>
        <p:spPr>
          <a:xfrm>
            <a:off x="1143000" y="-76200"/>
            <a:ext cx="6934200" cy="6934200"/>
          </a:xfrm>
          <a:prstGeom prst="flowChartPredefinedProcess">
            <a:avLst/>
          </a:prstGeom>
          <a:solidFill>
            <a:srgbClr val="663300"/>
          </a:solidFill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lowchart: Predefined Process 4"/>
          <p:cNvSpPr/>
          <p:nvPr/>
        </p:nvSpPr>
        <p:spPr>
          <a:xfrm>
            <a:off x="1143000" y="-762000"/>
            <a:ext cx="6934200" cy="6934200"/>
          </a:xfrm>
          <a:prstGeom prst="flowChartPredefinedProcess">
            <a:avLst/>
          </a:prstGeom>
          <a:solidFill>
            <a:srgbClr val="663300"/>
          </a:solidFill>
          <a:ln>
            <a:solidFill>
              <a:srgbClr val="C86400"/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457200" y="55626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57200" y="57150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33400" y="57912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457200" y="57912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457200" y="58674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57200" y="5943600"/>
            <a:ext cx="83058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2895600" y="1104900"/>
            <a:ext cx="3581400" cy="1905000"/>
          </a:xfrm>
          <a:prstGeom prst="rect">
            <a:avLst/>
          </a:prstGeom>
          <a:solidFill>
            <a:schemeClr val="bg1"/>
          </a:solidFill>
          <a:scene3d>
            <a:camera prst="perspectiveRelaxedModerately" fov="42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295399"/>
            <a:ext cx="3276600" cy="1563340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perspectiveRelaxed" fov="4200000">
              <a:rot lat="19488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466444"/>
            <a:ext cx="516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solidFill>
                  <a:srgbClr val="FFDF57"/>
                </a:solidFill>
              </a:rPr>
              <a:t>คืนความสุขให้ประชาชน</a:t>
            </a:r>
            <a:endParaRPr lang="en-US" sz="5400" b="1" cap="none" spc="0" dirty="0">
              <a:ln w="11430"/>
              <a:solidFill>
                <a:srgbClr val="FFDF57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139190" y="3360777"/>
            <a:ext cx="1009650" cy="1495425"/>
          </a:xfrm>
          <a:custGeom>
            <a:avLst/>
            <a:gdLst>
              <a:gd name="connsiteX0" fmla="*/ 66675 w 1009650"/>
              <a:gd name="connsiteY0" fmla="*/ 561975 h 1495425"/>
              <a:gd name="connsiteX1" fmla="*/ 9525 w 1009650"/>
              <a:gd name="connsiteY1" fmla="*/ 600075 h 1495425"/>
              <a:gd name="connsiteX2" fmla="*/ 0 w 1009650"/>
              <a:gd name="connsiteY2" fmla="*/ 666750 h 1495425"/>
              <a:gd name="connsiteX3" fmla="*/ 38100 w 1009650"/>
              <a:gd name="connsiteY3" fmla="*/ 790575 h 1495425"/>
              <a:gd name="connsiteX4" fmla="*/ 47625 w 1009650"/>
              <a:gd name="connsiteY4" fmla="*/ 847725 h 1495425"/>
              <a:gd name="connsiteX5" fmla="*/ 76200 w 1009650"/>
              <a:gd name="connsiteY5" fmla="*/ 885825 h 1495425"/>
              <a:gd name="connsiteX6" fmla="*/ 95250 w 1009650"/>
              <a:gd name="connsiteY6" fmla="*/ 914400 h 1495425"/>
              <a:gd name="connsiteX7" fmla="*/ 123825 w 1009650"/>
              <a:gd name="connsiteY7" fmla="*/ 923925 h 1495425"/>
              <a:gd name="connsiteX8" fmla="*/ 133350 w 1009650"/>
              <a:gd name="connsiteY8" fmla="*/ 904875 h 1495425"/>
              <a:gd name="connsiteX9" fmla="*/ 133350 w 1009650"/>
              <a:gd name="connsiteY9" fmla="*/ 933450 h 1495425"/>
              <a:gd name="connsiteX10" fmla="*/ 104775 w 1009650"/>
              <a:gd name="connsiteY10" fmla="*/ 942975 h 1495425"/>
              <a:gd name="connsiteX11" fmla="*/ 95250 w 1009650"/>
              <a:gd name="connsiteY11" fmla="*/ 1000125 h 1495425"/>
              <a:gd name="connsiteX12" fmla="*/ 76200 w 1009650"/>
              <a:gd name="connsiteY12" fmla="*/ 1019175 h 1495425"/>
              <a:gd name="connsiteX13" fmla="*/ 76200 w 1009650"/>
              <a:gd name="connsiteY13" fmla="*/ 1047750 h 1495425"/>
              <a:gd name="connsiteX14" fmla="*/ 104775 w 1009650"/>
              <a:gd name="connsiteY14" fmla="*/ 1076325 h 1495425"/>
              <a:gd name="connsiteX15" fmla="*/ 180975 w 1009650"/>
              <a:gd name="connsiteY15" fmla="*/ 1162050 h 1495425"/>
              <a:gd name="connsiteX16" fmla="*/ 238125 w 1009650"/>
              <a:gd name="connsiteY16" fmla="*/ 1219200 h 1495425"/>
              <a:gd name="connsiteX17" fmla="*/ 304800 w 1009650"/>
              <a:gd name="connsiteY17" fmla="*/ 1304925 h 1495425"/>
              <a:gd name="connsiteX18" fmla="*/ 333375 w 1009650"/>
              <a:gd name="connsiteY18" fmla="*/ 1333500 h 1495425"/>
              <a:gd name="connsiteX19" fmla="*/ 390525 w 1009650"/>
              <a:gd name="connsiteY19" fmla="*/ 1400175 h 1495425"/>
              <a:gd name="connsiteX20" fmla="*/ 428625 w 1009650"/>
              <a:gd name="connsiteY20" fmla="*/ 1409700 h 1495425"/>
              <a:gd name="connsiteX21" fmla="*/ 476250 w 1009650"/>
              <a:gd name="connsiteY21" fmla="*/ 1447800 h 1495425"/>
              <a:gd name="connsiteX22" fmla="*/ 476250 w 1009650"/>
              <a:gd name="connsiteY22" fmla="*/ 1447800 h 1495425"/>
              <a:gd name="connsiteX23" fmla="*/ 552450 w 1009650"/>
              <a:gd name="connsiteY23" fmla="*/ 1495425 h 1495425"/>
              <a:gd name="connsiteX24" fmla="*/ 581025 w 1009650"/>
              <a:gd name="connsiteY24" fmla="*/ 1495425 h 1495425"/>
              <a:gd name="connsiteX25" fmla="*/ 600075 w 1009650"/>
              <a:gd name="connsiteY25" fmla="*/ 1438275 h 1495425"/>
              <a:gd name="connsiteX26" fmla="*/ 638175 w 1009650"/>
              <a:gd name="connsiteY26" fmla="*/ 1323975 h 1495425"/>
              <a:gd name="connsiteX27" fmla="*/ 676275 w 1009650"/>
              <a:gd name="connsiteY27" fmla="*/ 1257300 h 1495425"/>
              <a:gd name="connsiteX28" fmla="*/ 733425 w 1009650"/>
              <a:gd name="connsiteY28" fmla="*/ 1209675 h 1495425"/>
              <a:gd name="connsiteX29" fmla="*/ 800100 w 1009650"/>
              <a:gd name="connsiteY29" fmla="*/ 1181100 h 1495425"/>
              <a:gd name="connsiteX30" fmla="*/ 847725 w 1009650"/>
              <a:gd name="connsiteY30" fmla="*/ 1143000 h 1495425"/>
              <a:gd name="connsiteX31" fmla="*/ 885825 w 1009650"/>
              <a:gd name="connsiteY31" fmla="*/ 1085850 h 1495425"/>
              <a:gd name="connsiteX32" fmla="*/ 923925 w 1009650"/>
              <a:gd name="connsiteY32" fmla="*/ 981075 h 1495425"/>
              <a:gd name="connsiteX33" fmla="*/ 952500 w 1009650"/>
              <a:gd name="connsiteY33" fmla="*/ 895350 h 1495425"/>
              <a:gd name="connsiteX34" fmla="*/ 971550 w 1009650"/>
              <a:gd name="connsiteY34" fmla="*/ 838200 h 1495425"/>
              <a:gd name="connsiteX35" fmla="*/ 971550 w 1009650"/>
              <a:gd name="connsiteY35" fmla="*/ 752475 h 1495425"/>
              <a:gd name="connsiteX36" fmla="*/ 971550 w 1009650"/>
              <a:gd name="connsiteY36" fmla="*/ 695325 h 1495425"/>
              <a:gd name="connsiteX37" fmla="*/ 962025 w 1009650"/>
              <a:gd name="connsiteY37" fmla="*/ 638175 h 1495425"/>
              <a:gd name="connsiteX38" fmla="*/ 962025 w 1009650"/>
              <a:gd name="connsiteY38" fmla="*/ 600075 h 1495425"/>
              <a:gd name="connsiteX39" fmla="*/ 962025 w 1009650"/>
              <a:gd name="connsiteY39" fmla="*/ 581025 h 1495425"/>
              <a:gd name="connsiteX40" fmla="*/ 971550 w 1009650"/>
              <a:gd name="connsiteY40" fmla="*/ 561975 h 1495425"/>
              <a:gd name="connsiteX41" fmla="*/ 1009650 w 1009650"/>
              <a:gd name="connsiteY41" fmla="*/ 523875 h 1495425"/>
              <a:gd name="connsiteX42" fmla="*/ 1009650 w 1009650"/>
              <a:gd name="connsiteY42" fmla="*/ 476250 h 1495425"/>
              <a:gd name="connsiteX43" fmla="*/ 1009650 w 1009650"/>
              <a:gd name="connsiteY43" fmla="*/ 428625 h 1495425"/>
              <a:gd name="connsiteX44" fmla="*/ 1009650 w 1009650"/>
              <a:gd name="connsiteY44" fmla="*/ 371475 h 1495425"/>
              <a:gd name="connsiteX45" fmla="*/ 1009650 w 1009650"/>
              <a:gd name="connsiteY45" fmla="*/ 323850 h 1495425"/>
              <a:gd name="connsiteX46" fmla="*/ 981075 w 1009650"/>
              <a:gd name="connsiteY46" fmla="*/ 276225 h 1495425"/>
              <a:gd name="connsiteX47" fmla="*/ 952500 w 1009650"/>
              <a:gd name="connsiteY47" fmla="*/ 238125 h 1495425"/>
              <a:gd name="connsiteX48" fmla="*/ 933450 w 1009650"/>
              <a:gd name="connsiteY48" fmla="*/ 228600 h 1495425"/>
              <a:gd name="connsiteX49" fmla="*/ 933450 w 1009650"/>
              <a:gd name="connsiteY49" fmla="*/ 228600 h 1495425"/>
              <a:gd name="connsiteX50" fmla="*/ 885825 w 1009650"/>
              <a:gd name="connsiteY50" fmla="*/ 171450 h 1495425"/>
              <a:gd name="connsiteX51" fmla="*/ 847725 w 1009650"/>
              <a:gd name="connsiteY51" fmla="*/ 123825 h 1495425"/>
              <a:gd name="connsiteX52" fmla="*/ 809625 w 1009650"/>
              <a:gd name="connsiteY52" fmla="*/ 104775 h 1495425"/>
              <a:gd name="connsiteX53" fmla="*/ 762000 w 1009650"/>
              <a:gd name="connsiteY53" fmla="*/ 76200 h 1495425"/>
              <a:gd name="connsiteX54" fmla="*/ 723900 w 1009650"/>
              <a:gd name="connsiteY54" fmla="*/ 28575 h 1495425"/>
              <a:gd name="connsiteX55" fmla="*/ 666750 w 1009650"/>
              <a:gd name="connsiteY55" fmla="*/ 19050 h 1495425"/>
              <a:gd name="connsiteX56" fmla="*/ 619125 w 1009650"/>
              <a:gd name="connsiteY56" fmla="*/ 0 h 1495425"/>
              <a:gd name="connsiteX57" fmla="*/ 561975 w 1009650"/>
              <a:gd name="connsiteY57" fmla="*/ 9525 h 1495425"/>
              <a:gd name="connsiteX58" fmla="*/ 485775 w 1009650"/>
              <a:gd name="connsiteY58" fmla="*/ 28575 h 1495425"/>
              <a:gd name="connsiteX59" fmla="*/ 438150 w 1009650"/>
              <a:gd name="connsiteY59" fmla="*/ 38100 h 1495425"/>
              <a:gd name="connsiteX60" fmla="*/ 361950 w 1009650"/>
              <a:gd name="connsiteY60" fmla="*/ 38100 h 1495425"/>
              <a:gd name="connsiteX61" fmla="*/ 238125 w 1009650"/>
              <a:gd name="connsiteY61" fmla="*/ 38100 h 1495425"/>
              <a:gd name="connsiteX62" fmla="*/ 171450 w 1009650"/>
              <a:gd name="connsiteY62" fmla="*/ 85725 h 1495425"/>
              <a:gd name="connsiteX63" fmla="*/ 114300 w 1009650"/>
              <a:gd name="connsiteY63" fmla="*/ 161925 h 1495425"/>
              <a:gd name="connsiteX64" fmla="*/ 47625 w 1009650"/>
              <a:gd name="connsiteY64" fmla="*/ 247650 h 1495425"/>
              <a:gd name="connsiteX65" fmla="*/ 28575 w 1009650"/>
              <a:gd name="connsiteY65" fmla="*/ 276225 h 1495425"/>
              <a:gd name="connsiteX66" fmla="*/ 28575 w 1009650"/>
              <a:gd name="connsiteY66" fmla="*/ 333375 h 1495425"/>
              <a:gd name="connsiteX67" fmla="*/ 19050 w 1009650"/>
              <a:gd name="connsiteY67" fmla="*/ 400050 h 1495425"/>
              <a:gd name="connsiteX68" fmla="*/ 19050 w 1009650"/>
              <a:gd name="connsiteY68" fmla="*/ 457200 h 1495425"/>
              <a:gd name="connsiteX69" fmla="*/ 66675 w 1009650"/>
              <a:gd name="connsiteY69" fmla="*/ 56197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09650" h="1495425">
                <a:moveTo>
                  <a:pt x="66675" y="561975"/>
                </a:moveTo>
                <a:lnTo>
                  <a:pt x="9525" y="600075"/>
                </a:lnTo>
                <a:lnTo>
                  <a:pt x="0" y="666750"/>
                </a:lnTo>
                <a:lnTo>
                  <a:pt x="38100" y="790575"/>
                </a:lnTo>
                <a:lnTo>
                  <a:pt x="47625" y="847725"/>
                </a:lnTo>
                <a:lnTo>
                  <a:pt x="76200" y="885825"/>
                </a:lnTo>
                <a:lnTo>
                  <a:pt x="95250" y="914400"/>
                </a:lnTo>
                <a:lnTo>
                  <a:pt x="123825" y="923925"/>
                </a:lnTo>
                <a:lnTo>
                  <a:pt x="133350" y="904875"/>
                </a:lnTo>
                <a:lnTo>
                  <a:pt x="133350" y="933450"/>
                </a:lnTo>
                <a:lnTo>
                  <a:pt x="104775" y="942975"/>
                </a:lnTo>
                <a:lnTo>
                  <a:pt x="95250" y="1000125"/>
                </a:lnTo>
                <a:lnTo>
                  <a:pt x="76200" y="1019175"/>
                </a:lnTo>
                <a:lnTo>
                  <a:pt x="76200" y="1047750"/>
                </a:lnTo>
                <a:lnTo>
                  <a:pt x="104775" y="1076325"/>
                </a:lnTo>
                <a:lnTo>
                  <a:pt x="180975" y="1162050"/>
                </a:lnTo>
                <a:lnTo>
                  <a:pt x="238125" y="1219200"/>
                </a:lnTo>
                <a:lnTo>
                  <a:pt x="304800" y="1304925"/>
                </a:lnTo>
                <a:lnTo>
                  <a:pt x="333375" y="1333500"/>
                </a:lnTo>
                <a:lnTo>
                  <a:pt x="390525" y="1400175"/>
                </a:lnTo>
                <a:lnTo>
                  <a:pt x="428625" y="1409700"/>
                </a:lnTo>
                <a:lnTo>
                  <a:pt x="476250" y="1447800"/>
                </a:lnTo>
                <a:lnTo>
                  <a:pt x="476250" y="1447800"/>
                </a:lnTo>
                <a:lnTo>
                  <a:pt x="552450" y="1495425"/>
                </a:lnTo>
                <a:lnTo>
                  <a:pt x="581025" y="1495425"/>
                </a:lnTo>
                <a:lnTo>
                  <a:pt x="600075" y="1438275"/>
                </a:lnTo>
                <a:lnTo>
                  <a:pt x="638175" y="1323975"/>
                </a:lnTo>
                <a:lnTo>
                  <a:pt x="676275" y="1257300"/>
                </a:lnTo>
                <a:lnTo>
                  <a:pt x="733425" y="1209675"/>
                </a:lnTo>
                <a:lnTo>
                  <a:pt x="800100" y="1181100"/>
                </a:lnTo>
                <a:lnTo>
                  <a:pt x="847725" y="1143000"/>
                </a:lnTo>
                <a:lnTo>
                  <a:pt x="885825" y="1085850"/>
                </a:lnTo>
                <a:lnTo>
                  <a:pt x="923925" y="981075"/>
                </a:lnTo>
                <a:lnTo>
                  <a:pt x="952500" y="895350"/>
                </a:lnTo>
                <a:lnTo>
                  <a:pt x="971550" y="838200"/>
                </a:lnTo>
                <a:lnTo>
                  <a:pt x="971550" y="752475"/>
                </a:lnTo>
                <a:lnTo>
                  <a:pt x="971550" y="695325"/>
                </a:lnTo>
                <a:lnTo>
                  <a:pt x="962025" y="638175"/>
                </a:lnTo>
                <a:lnTo>
                  <a:pt x="962025" y="600075"/>
                </a:lnTo>
                <a:lnTo>
                  <a:pt x="962025" y="581025"/>
                </a:lnTo>
                <a:lnTo>
                  <a:pt x="971550" y="561975"/>
                </a:lnTo>
                <a:lnTo>
                  <a:pt x="1009650" y="523875"/>
                </a:lnTo>
                <a:lnTo>
                  <a:pt x="1009650" y="476250"/>
                </a:lnTo>
                <a:lnTo>
                  <a:pt x="1009650" y="428625"/>
                </a:lnTo>
                <a:lnTo>
                  <a:pt x="1009650" y="371475"/>
                </a:lnTo>
                <a:lnTo>
                  <a:pt x="1009650" y="323850"/>
                </a:lnTo>
                <a:lnTo>
                  <a:pt x="981075" y="276225"/>
                </a:lnTo>
                <a:lnTo>
                  <a:pt x="952500" y="238125"/>
                </a:lnTo>
                <a:lnTo>
                  <a:pt x="933450" y="228600"/>
                </a:lnTo>
                <a:lnTo>
                  <a:pt x="933450" y="228600"/>
                </a:lnTo>
                <a:lnTo>
                  <a:pt x="885825" y="171450"/>
                </a:lnTo>
                <a:lnTo>
                  <a:pt x="847725" y="123825"/>
                </a:lnTo>
                <a:lnTo>
                  <a:pt x="809625" y="104775"/>
                </a:lnTo>
                <a:lnTo>
                  <a:pt x="762000" y="76200"/>
                </a:lnTo>
                <a:lnTo>
                  <a:pt x="723900" y="28575"/>
                </a:lnTo>
                <a:lnTo>
                  <a:pt x="666750" y="19050"/>
                </a:lnTo>
                <a:lnTo>
                  <a:pt x="619125" y="0"/>
                </a:lnTo>
                <a:lnTo>
                  <a:pt x="561975" y="9525"/>
                </a:lnTo>
                <a:lnTo>
                  <a:pt x="485775" y="28575"/>
                </a:lnTo>
                <a:lnTo>
                  <a:pt x="438150" y="38100"/>
                </a:lnTo>
                <a:lnTo>
                  <a:pt x="361950" y="38100"/>
                </a:lnTo>
                <a:lnTo>
                  <a:pt x="238125" y="38100"/>
                </a:lnTo>
                <a:lnTo>
                  <a:pt x="171450" y="85725"/>
                </a:lnTo>
                <a:lnTo>
                  <a:pt x="114300" y="161925"/>
                </a:lnTo>
                <a:lnTo>
                  <a:pt x="47625" y="247650"/>
                </a:lnTo>
                <a:lnTo>
                  <a:pt x="28575" y="276225"/>
                </a:lnTo>
                <a:lnTo>
                  <a:pt x="28575" y="333375"/>
                </a:lnTo>
                <a:lnTo>
                  <a:pt x="19050" y="400050"/>
                </a:lnTo>
                <a:lnTo>
                  <a:pt x="19050" y="457200"/>
                </a:lnTo>
                <a:lnTo>
                  <a:pt x="66675" y="561975"/>
                </a:lnTo>
                <a:close/>
              </a:path>
            </a:pathLst>
          </a:cu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Freeform 15"/>
          <p:cNvSpPr/>
          <p:nvPr/>
        </p:nvSpPr>
        <p:spPr>
          <a:xfrm>
            <a:off x="1139190" y="3361372"/>
            <a:ext cx="1009650" cy="657225"/>
          </a:xfrm>
          <a:custGeom>
            <a:avLst/>
            <a:gdLst>
              <a:gd name="connsiteX0" fmla="*/ 800100 w 990600"/>
              <a:gd name="connsiteY0" fmla="*/ 209550 h 657225"/>
              <a:gd name="connsiteX1" fmla="*/ 666750 w 990600"/>
              <a:gd name="connsiteY1" fmla="*/ 200025 h 657225"/>
              <a:gd name="connsiteX2" fmla="*/ 581025 w 990600"/>
              <a:gd name="connsiteY2" fmla="*/ 200025 h 657225"/>
              <a:gd name="connsiteX3" fmla="*/ 514350 w 990600"/>
              <a:gd name="connsiteY3" fmla="*/ 200025 h 657225"/>
              <a:gd name="connsiteX4" fmla="*/ 390525 w 990600"/>
              <a:gd name="connsiteY4" fmla="*/ 238125 h 657225"/>
              <a:gd name="connsiteX5" fmla="*/ 390525 w 990600"/>
              <a:gd name="connsiteY5" fmla="*/ 238125 h 657225"/>
              <a:gd name="connsiteX6" fmla="*/ 295275 w 990600"/>
              <a:gd name="connsiteY6" fmla="*/ 266700 h 657225"/>
              <a:gd name="connsiteX7" fmla="*/ 276225 w 990600"/>
              <a:gd name="connsiteY7" fmla="*/ 295275 h 657225"/>
              <a:gd name="connsiteX8" fmla="*/ 257175 w 990600"/>
              <a:gd name="connsiteY8" fmla="*/ 323850 h 657225"/>
              <a:gd name="connsiteX9" fmla="*/ 257175 w 990600"/>
              <a:gd name="connsiteY9" fmla="*/ 361950 h 657225"/>
              <a:gd name="connsiteX10" fmla="*/ 304800 w 990600"/>
              <a:gd name="connsiteY10" fmla="*/ 457200 h 657225"/>
              <a:gd name="connsiteX11" fmla="*/ 276225 w 990600"/>
              <a:gd name="connsiteY11" fmla="*/ 495300 h 657225"/>
              <a:gd name="connsiteX12" fmla="*/ 228600 w 990600"/>
              <a:gd name="connsiteY12" fmla="*/ 561975 h 657225"/>
              <a:gd name="connsiteX13" fmla="*/ 190500 w 990600"/>
              <a:gd name="connsiteY13" fmla="*/ 609600 h 657225"/>
              <a:gd name="connsiteX14" fmla="*/ 171450 w 990600"/>
              <a:gd name="connsiteY14" fmla="*/ 657225 h 657225"/>
              <a:gd name="connsiteX15" fmla="*/ 123825 w 990600"/>
              <a:gd name="connsiteY15" fmla="*/ 628650 h 657225"/>
              <a:gd name="connsiteX16" fmla="*/ 104775 w 990600"/>
              <a:gd name="connsiteY16" fmla="*/ 561975 h 657225"/>
              <a:gd name="connsiteX17" fmla="*/ 76200 w 990600"/>
              <a:gd name="connsiteY17" fmla="*/ 533400 h 657225"/>
              <a:gd name="connsiteX18" fmla="*/ 57150 w 990600"/>
              <a:gd name="connsiteY18" fmla="*/ 523875 h 657225"/>
              <a:gd name="connsiteX19" fmla="*/ 28575 w 990600"/>
              <a:gd name="connsiteY19" fmla="*/ 561975 h 657225"/>
              <a:gd name="connsiteX20" fmla="*/ 28575 w 990600"/>
              <a:gd name="connsiteY20" fmla="*/ 552450 h 657225"/>
              <a:gd name="connsiteX21" fmla="*/ 9525 w 990600"/>
              <a:gd name="connsiteY21" fmla="*/ 495300 h 657225"/>
              <a:gd name="connsiteX22" fmla="*/ 0 w 990600"/>
              <a:gd name="connsiteY22" fmla="*/ 419100 h 657225"/>
              <a:gd name="connsiteX23" fmla="*/ 0 w 990600"/>
              <a:gd name="connsiteY23" fmla="*/ 381000 h 657225"/>
              <a:gd name="connsiteX24" fmla="*/ 9525 w 990600"/>
              <a:gd name="connsiteY24" fmla="*/ 304800 h 657225"/>
              <a:gd name="connsiteX25" fmla="*/ 28575 w 990600"/>
              <a:gd name="connsiteY25" fmla="*/ 257175 h 657225"/>
              <a:gd name="connsiteX26" fmla="*/ 104775 w 990600"/>
              <a:gd name="connsiteY26" fmla="*/ 152400 h 657225"/>
              <a:gd name="connsiteX27" fmla="*/ 161925 w 990600"/>
              <a:gd name="connsiteY27" fmla="*/ 85725 h 657225"/>
              <a:gd name="connsiteX28" fmla="*/ 247650 w 990600"/>
              <a:gd name="connsiteY28" fmla="*/ 28575 h 657225"/>
              <a:gd name="connsiteX29" fmla="*/ 361950 w 990600"/>
              <a:gd name="connsiteY29" fmla="*/ 19050 h 657225"/>
              <a:gd name="connsiteX30" fmla="*/ 571500 w 990600"/>
              <a:gd name="connsiteY30" fmla="*/ 0 h 657225"/>
              <a:gd name="connsiteX31" fmla="*/ 657225 w 990600"/>
              <a:gd name="connsiteY31" fmla="*/ 9525 h 657225"/>
              <a:gd name="connsiteX32" fmla="*/ 714375 w 990600"/>
              <a:gd name="connsiteY32" fmla="*/ 38100 h 657225"/>
              <a:gd name="connsiteX33" fmla="*/ 752475 w 990600"/>
              <a:gd name="connsiteY33" fmla="*/ 66675 h 657225"/>
              <a:gd name="connsiteX34" fmla="*/ 781050 w 990600"/>
              <a:gd name="connsiteY34" fmla="*/ 104775 h 657225"/>
              <a:gd name="connsiteX35" fmla="*/ 809625 w 990600"/>
              <a:gd name="connsiteY35" fmla="*/ 114300 h 657225"/>
              <a:gd name="connsiteX36" fmla="*/ 828675 w 990600"/>
              <a:gd name="connsiteY36" fmla="*/ 152400 h 657225"/>
              <a:gd name="connsiteX37" fmla="*/ 828675 w 990600"/>
              <a:gd name="connsiteY37" fmla="*/ 152400 h 657225"/>
              <a:gd name="connsiteX38" fmla="*/ 866775 w 990600"/>
              <a:gd name="connsiteY38" fmla="*/ 180975 h 657225"/>
              <a:gd name="connsiteX39" fmla="*/ 866775 w 990600"/>
              <a:gd name="connsiteY39" fmla="*/ 200025 h 657225"/>
              <a:gd name="connsiteX40" fmla="*/ 866775 w 990600"/>
              <a:gd name="connsiteY40" fmla="*/ 209550 h 657225"/>
              <a:gd name="connsiteX41" fmla="*/ 895350 w 990600"/>
              <a:gd name="connsiteY41" fmla="*/ 257175 h 657225"/>
              <a:gd name="connsiteX42" fmla="*/ 923925 w 990600"/>
              <a:gd name="connsiteY42" fmla="*/ 257175 h 657225"/>
              <a:gd name="connsiteX43" fmla="*/ 952500 w 990600"/>
              <a:gd name="connsiteY43" fmla="*/ 304800 h 657225"/>
              <a:gd name="connsiteX44" fmla="*/ 990600 w 990600"/>
              <a:gd name="connsiteY44" fmla="*/ 342900 h 657225"/>
              <a:gd name="connsiteX45" fmla="*/ 990600 w 990600"/>
              <a:gd name="connsiteY45" fmla="*/ 400050 h 657225"/>
              <a:gd name="connsiteX46" fmla="*/ 981075 w 990600"/>
              <a:gd name="connsiteY46" fmla="*/ 438150 h 657225"/>
              <a:gd name="connsiteX47" fmla="*/ 981075 w 990600"/>
              <a:gd name="connsiteY47" fmla="*/ 504825 h 657225"/>
              <a:gd name="connsiteX48" fmla="*/ 981075 w 990600"/>
              <a:gd name="connsiteY48" fmla="*/ 552450 h 657225"/>
              <a:gd name="connsiteX49" fmla="*/ 962025 w 990600"/>
              <a:gd name="connsiteY49" fmla="*/ 581025 h 657225"/>
              <a:gd name="connsiteX50" fmla="*/ 952500 w 990600"/>
              <a:gd name="connsiteY50" fmla="*/ 581025 h 657225"/>
              <a:gd name="connsiteX51" fmla="*/ 942975 w 990600"/>
              <a:gd name="connsiteY51" fmla="*/ 523875 h 657225"/>
              <a:gd name="connsiteX52" fmla="*/ 942975 w 990600"/>
              <a:gd name="connsiteY52" fmla="*/ 466725 h 657225"/>
              <a:gd name="connsiteX53" fmla="*/ 933450 w 990600"/>
              <a:gd name="connsiteY53" fmla="*/ 390525 h 657225"/>
              <a:gd name="connsiteX54" fmla="*/ 895350 w 990600"/>
              <a:gd name="connsiteY54" fmla="*/ 314325 h 657225"/>
              <a:gd name="connsiteX55" fmla="*/ 866775 w 990600"/>
              <a:gd name="connsiteY55" fmla="*/ 266700 h 657225"/>
              <a:gd name="connsiteX56" fmla="*/ 800100 w 990600"/>
              <a:gd name="connsiteY56" fmla="*/ 20955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90600" h="657225">
                <a:moveTo>
                  <a:pt x="800100" y="209550"/>
                </a:moveTo>
                <a:lnTo>
                  <a:pt x="666750" y="200025"/>
                </a:lnTo>
                <a:lnTo>
                  <a:pt x="581025" y="200025"/>
                </a:lnTo>
                <a:lnTo>
                  <a:pt x="514350" y="200025"/>
                </a:lnTo>
                <a:lnTo>
                  <a:pt x="390525" y="238125"/>
                </a:lnTo>
                <a:lnTo>
                  <a:pt x="390525" y="238125"/>
                </a:lnTo>
                <a:lnTo>
                  <a:pt x="295275" y="266700"/>
                </a:lnTo>
                <a:lnTo>
                  <a:pt x="276225" y="295275"/>
                </a:lnTo>
                <a:lnTo>
                  <a:pt x="257175" y="323850"/>
                </a:lnTo>
                <a:lnTo>
                  <a:pt x="257175" y="361950"/>
                </a:lnTo>
                <a:lnTo>
                  <a:pt x="304800" y="457200"/>
                </a:lnTo>
                <a:lnTo>
                  <a:pt x="276225" y="495300"/>
                </a:lnTo>
                <a:lnTo>
                  <a:pt x="228600" y="561975"/>
                </a:lnTo>
                <a:lnTo>
                  <a:pt x="190500" y="609600"/>
                </a:lnTo>
                <a:lnTo>
                  <a:pt x="171450" y="657225"/>
                </a:lnTo>
                <a:lnTo>
                  <a:pt x="123825" y="628650"/>
                </a:lnTo>
                <a:lnTo>
                  <a:pt x="104775" y="561975"/>
                </a:lnTo>
                <a:lnTo>
                  <a:pt x="76200" y="533400"/>
                </a:lnTo>
                <a:lnTo>
                  <a:pt x="57150" y="523875"/>
                </a:lnTo>
                <a:lnTo>
                  <a:pt x="28575" y="561975"/>
                </a:lnTo>
                <a:lnTo>
                  <a:pt x="28575" y="552450"/>
                </a:lnTo>
                <a:lnTo>
                  <a:pt x="9525" y="495300"/>
                </a:lnTo>
                <a:lnTo>
                  <a:pt x="0" y="419100"/>
                </a:lnTo>
                <a:lnTo>
                  <a:pt x="0" y="381000"/>
                </a:lnTo>
                <a:lnTo>
                  <a:pt x="9525" y="304800"/>
                </a:lnTo>
                <a:lnTo>
                  <a:pt x="28575" y="257175"/>
                </a:lnTo>
                <a:lnTo>
                  <a:pt x="104775" y="152400"/>
                </a:lnTo>
                <a:lnTo>
                  <a:pt x="161925" y="85725"/>
                </a:lnTo>
                <a:lnTo>
                  <a:pt x="247650" y="28575"/>
                </a:lnTo>
                <a:lnTo>
                  <a:pt x="361950" y="19050"/>
                </a:lnTo>
                <a:lnTo>
                  <a:pt x="571500" y="0"/>
                </a:lnTo>
                <a:lnTo>
                  <a:pt x="657225" y="9525"/>
                </a:lnTo>
                <a:lnTo>
                  <a:pt x="714375" y="38100"/>
                </a:lnTo>
                <a:lnTo>
                  <a:pt x="752475" y="66675"/>
                </a:lnTo>
                <a:lnTo>
                  <a:pt x="781050" y="104775"/>
                </a:lnTo>
                <a:lnTo>
                  <a:pt x="809625" y="114300"/>
                </a:lnTo>
                <a:lnTo>
                  <a:pt x="828675" y="152400"/>
                </a:lnTo>
                <a:lnTo>
                  <a:pt x="828675" y="152400"/>
                </a:lnTo>
                <a:lnTo>
                  <a:pt x="866775" y="180975"/>
                </a:lnTo>
                <a:lnTo>
                  <a:pt x="866775" y="200025"/>
                </a:lnTo>
                <a:lnTo>
                  <a:pt x="866775" y="209550"/>
                </a:lnTo>
                <a:lnTo>
                  <a:pt x="895350" y="257175"/>
                </a:lnTo>
                <a:lnTo>
                  <a:pt x="923925" y="257175"/>
                </a:lnTo>
                <a:lnTo>
                  <a:pt x="952500" y="304800"/>
                </a:lnTo>
                <a:lnTo>
                  <a:pt x="990600" y="342900"/>
                </a:lnTo>
                <a:lnTo>
                  <a:pt x="990600" y="400050"/>
                </a:lnTo>
                <a:lnTo>
                  <a:pt x="981075" y="438150"/>
                </a:lnTo>
                <a:lnTo>
                  <a:pt x="981075" y="504825"/>
                </a:lnTo>
                <a:lnTo>
                  <a:pt x="981075" y="552450"/>
                </a:lnTo>
                <a:lnTo>
                  <a:pt x="962025" y="581025"/>
                </a:lnTo>
                <a:lnTo>
                  <a:pt x="952500" y="581025"/>
                </a:lnTo>
                <a:lnTo>
                  <a:pt x="942975" y="523875"/>
                </a:lnTo>
                <a:lnTo>
                  <a:pt x="942975" y="466725"/>
                </a:lnTo>
                <a:lnTo>
                  <a:pt x="933450" y="390525"/>
                </a:lnTo>
                <a:lnTo>
                  <a:pt x="895350" y="314325"/>
                </a:lnTo>
                <a:lnTo>
                  <a:pt x="866775" y="266700"/>
                </a:lnTo>
                <a:lnTo>
                  <a:pt x="800100" y="20955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Freeform 17"/>
          <p:cNvSpPr/>
          <p:nvPr/>
        </p:nvSpPr>
        <p:spPr>
          <a:xfrm>
            <a:off x="1491615" y="3885247"/>
            <a:ext cx="304800" cy="85725"/>
          </a:xfrm>
          <a:custGeom>
            <a:avLst/>
            <a:gdLst>
              <a:gd name="connsiteX0" fmla="*/ 0 w 304800"/>
              <a:gd name="connsiteY0" fmla="*/ 76200 h 85725"/>
              <a:gd name="connsiteX1" fmla="*/ 57150 w 304800"/>
              <a:gd name="connsiteY1" fmla="*/ 47625 h 85725"/>
              <a:gd name="connsiteX2" fmla="*/ 76200 w 304800"/>
              <a:gd name="connsiteY2" fmla="*/ 0 h 85725"/>
              <a:gd name="connsiteX3" fmla="*/ 123825 w 304800"/>
              <a:gd name="connsiteY3" fmla="*/ 0 h 85725"/>
              <a:gd name="connsiteX4" fmla="*/ 171450 w 304800"/>
              <a:gd name="connsiteY4" fmla="*/ 9525 h 85725"/>
              <a:gd name="connsiteX5" fmla="*/ 228600 w 304800"/>
              <a:gd name="connsiteY5" fmla="*/ 28575 h 85725"/>
              <a:gd name="connsiteX6" fmla="*/ 304800 w 304800"/>
              <a:gd name="connsiteY6" fmla="*/ 0 h 85725"/>
              <a:gd name="connsiteX7" fmla="*/ 266700 w 304800"/>
              <a:gd name="connsiteY7" fmla="*/ 57150 h 85725"/>
              <a:gd name="connsiteX8" fmla="*/ 219075 w 304800"/>
              <a:gd name="connsiteY8" fmla="*/ 57150 h 85725"/>
              <a:gd name="connsiteX9" fmla="*/ 180975 w 304800"/>
              <a:gd name="connsiteY9" fmla="*/ 57150 h 85725"/>
              <a:gd name="connsiteX10" fmla="*/ 133350 w 304800"/>
              <a:gd name="connsiteY10" fmla="*/ 57150 h 85725"/>
              <a:gd name="connsiteX11" fmla="*/ 114300 w 304800"/>
              <a:gd name="connsiteY11" fmla="*/ 28575 h 85725"/>
              <a:gd name="connsiteX12" fmla="*/ 114300 w 304800"/>
              <a:gd name="connsiteY12" fmla="*/ 28575 h 85725"/>
              <a:gd name="connsiteX13" fmla="*/ 57150 w 304800"/>
              <a:gd name="connsiteY13" fmla="*/ 85725 h 85725"/>
              <a:gd name="connsiteX14" fmla="*/ 0 w 304800"/>
              <a:gd name="connsiteY14" fmla="*/ 7620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0" h="85725">
                <a:moveTo>
                  <a:pt x="0" y="76200"/>
                </a:moveTo>
                <a:lnTo>
                  <a:pt x="57150" y="47625"/>
                </a:lnTo>
                <a:lnTo>
                  <a:pt x="76200" y="0"/>
                </a:lnTo>
                <a:lnTo>
                  <a:pt x="123825" y="0"/>
                </a:lnTo>
                <a:lnTo>
                  <a:pt x="171450" y="9525"/>
                </a:lnTo>
                <a:lnTo>
                  <a:pt x="228600" y="28575"/>
                </a:lnTo>
                <a:lnTo>
                  <a:pt x="304800" y="0"/>
                </a:lnTo>
                <a:lnTo>
                  <a:pt x="266700" y="57150"/>
                </a:lnTo>
                <a:lnTo>
                  <a:pt x="219075" y="57150"/>
                </a:lnTo>
                <a:lnTo>
                  <a:pt x="180975" y="57150"/>
                </a:lnTo>
                <a:lnTo>
                  <a:pt x="133350" y="57150"/>
                </a:lnTo>
                <a:lnTo>
                  <a:pt x="114300" y="28575"/>
                </a:lnTo>
                <a:lnTo>
                  <a:pt x="114300" y="28575"/>
                </a:lnTo>
                <a:lnTo>
                  <a:pt x="57150" y="85725"/>
                </a:lnTo>
                <a:lnTo>
                  <a:pt x="0" y="762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Freeform 18"/>
          <p:cNvSpPr/>
          <p:nvPr/>
        </p:nvSpPr>
        <p:spPr>
          <a:xfrm>
            <a:off x="1912620" y="3885247"/>
            <a:ext cx="190500" cy="68580"/>
          </a:xfrm>
          <a:custGeom>
            <a:avLst/>
            <a:gdLst>
              <a:gd name="connsiteX0" fmla="*/ 190500 w 190500"/>
              <a:gd name="connsiteY0" fmla="*/ 30480 h 68580"/>
              <a:gd name="connsiteX1" fmla="*/ 137160 w 190500"/>
              <a:gd name="connsiteY1" fmla="*/ 0 h 68580"/>
              <a:gd name="connsiteX2" fmla="*/ 99060 w 190500"/>
              <a:gd name="connsiteY2" fmla="*/ 0 h 68580"/>
              <a:gd name="connsiteX3" fmla="*/ 30480 w 190500"/>
              <a:gd name="connsiteY3" fmla="*/ 0 h 68580"/>
              <a:gd name="connsiteX4" fmla="*/ 7620 w 190500"/>
              <a:gd name="connsiteY4" fmla="*/ 15240 h 68580"/>
              <a:gd name="connsiteX5" fmla="*/ 0 w 190500"/>
              <a:gd name="connsiteY5" fmla="*/ 53340 h 68580"/>
              <a:gd name="connsiteX6" fmla="*/ 30480 w 190500"/>
              <a:gd name="connsiteY6" fmla="*/ 68580 h 68580"/>
              <a:gd name="connsiteX7" fmla="*/ 53340 w 190500"/>
              <a:gd name="connsiteY7" fmla="*/ 53340 h 68580"/>
              <a:gd name="connsiteX8" fmla="*/ 99060 w 190500"/>
              <a:gd name="connsiteY8" fmla="*/ 30480 h 68580"/>
              <a:gd name="connsiteX9" fmla="*/ 106680 w 190500"/>
              <a:gd name="connsiteY9" fmla="*/ 30480 h 68580"/>
              <a:gd name="connsiteX10" fmla="*/ 190500 w 190500"/>
              <a:gd name="connsiteY10" fmla="*/ 3048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" h="68580">
                <a:moveTo>
                  <a:pt x="190500" y="30480"/>
                </a:moveTo>
                <a:lnTo>
                  <a:pt x="137160" y="0"/>
                </a:lnTo>
                <a:lnTo>
                  <a:pt x="99060" y="0"/>
                </a:lnTo>
                <a:lnTo>
                  <a:pt x="30480" y="0"/>
                </a:lnTo>
                <a:lnTo>
                  <a:pt x="7620" y="15240"/>
                </a:lnTo>
                <a:lnTo>
                  <a:pt x="0" y="53340"/>
                </a:lnTo>
                <a:lnTo>
                  <a:pt x="30480" y="68580"/>
                </a:lnTo>
                <a:lnTo>
                  <a:pt x="53340" y="53340"/>
                </a:lnTo>
                <a:lnTo>
                  <a:pt x="99060" y="30480"/>
                </a:lnTo>
                <a:lnTo>
                  <a:pt x="106680" y="30480"/>
                </a:lnTo>
                <a:lnTo>
                  <a:pt x="190500" y="304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Freeform 19"/>
          <p:cNvSpPr/>
          <p:nvPr/>
        </p:nvSpPr>
        <p:spPr>
          <a:xfrm>
            <a:off x="1529715" y="3991927"/>
            <a:ext cx="228600" cy="53340"/>
          </a:xfrm>
          <a:custGeom>
            <a:avLst/>
            <a:gdLst>
              <a:gd name="connsiteX0" fmla="*/ 0 w 228600"/>
              <a:gd name="connsiteY0" fmla="*/ 45720 h 53340"/>
              <a:gd name="connsiteX1" fmla="*/ 68580 w 228600"/>
              <a:gd name="connsiteY1" fmla="*/ 30480 h 53340"/>
              <a:gd name="connsiteX2" fmla="*/ 114300 w 228600"/>
              <a:gd name="connsiteY2" fmla="*/ 7620 h 53340"/>
              <a:gd name="connsiteX3" fmla="*/ 137160 w 228600"/>
              <a:gd name="connsiteY3" fmla="*/ 7620 h 53340"/>
              <a:gd name="connsiteX4" fmla="*/ 182880 w 228600"/>
              <a:gd name="connsiteY4" fmla="*/ 7620 h 53340"/>
              <a:gd name="connsiteX5" fmla="*/ 228600 w 228600"/>
              <a:gd name="connsiteY5" fmla="*/ 53340 h 53340"/>
              <a:gd name="connsiteX6" fmla="*/ 228600 w 228600"/>
              <a:gd name="connsiteY6" fmla="*/ 53340 h 53340"/>
              <a:gd name="connsiteX7" fmla="*/ 228600 w 228600"/>
              <a:gd name="connsiteY7" fmla="*/ 53340 h 53340"/>
              <a:gd name="connsiteX8" fmla="*/ 182880 w 228600"/>
              <a:gd name="connsiteY8" fmla="*/ 0 h 53340"/>
              <a:gd name="connsiteX9" fmla="*/ 137160 w 228600"/>
              <a:gd name="connsiteY9" fmla="*/ 0 h 53340"/>
              <a:gd name="connsiteX10" fmla="*/ 114300 w 228600"/>
              <a:gd name="connsiteY10" fmla="*/ 7620 h 53340"/>
              <a:gd name="connsiteX11" fmla="*/ 83820 w 228600"/>
              <a:gd name="connsiteY11" fmla="*/ 38100 h 53340"/>
              <a:gd name="connsiteX12" fmla="*/ 53340 w 228600"/>
              <a:gd name="connsiteY12" fmla="*/ 45720 h 53340"/>
              <a:gd name="connsiteX13" fmla="*/ 0 w 228600"/>
              <a:gd name="connsiteY13" fmla="*/ 45720 h 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00" h="53340">
                <a:moveTo>
                  <a:pt x="0" y="45720"/>
                </a:moveTo>
                <a:lnTo>
                  <a:pt x="68580" y="30480"/>
                </a:lnTo>
                <a:lnTo>
                  <a:pt x="114300" y="7620"/>
                </a:lnTo>
                <a:lnTo>
                  <a:pt x="137160" y="7620"/>
                </a:lnTo>
                <a:lnTo>
                  <a:pt x="182880" y="7620"/>
                </a:lnTo>
                <a:lnTo>
                  <a:pt x="228600" y="53340"/>
                </a:lnTo>
                <a:lnTo>
                  <a:pt x="228600" y="53340"/>
                </a:lnTo>
                <a:lnTo>
                  <a:pt x="228600" y="53340"/>
                </a:lnTo>
                <a:lnTo>
                  <a:pt x="182880" y="0"/>
                </a:lnTo>
                <a:lnTo>
                  <a:pt x="137160" y="0"/>
                </a:lnTo>
                <a:lnTo>
                  <a:pt x="114300" y="7620"/>
                </a:lnTo>
                <a:lnTo>
                  <a:pt x="83820" y="38100"/>
                </a:lnTo>
                <a:lnTo>
                  <a:pt x="53340" y="45720"/>
                </a:lnTo>
                <a:lnTo>
                  <a:pt x="0" y="4572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Freeform 21"/>
          <p:cNvSpPr/>
          <p:nvPr/>
        </p:nvSpPr>
        <p:spPr>
          <a:xfrm>
            <a:off x="1925955" y="3992880"/>
            <a:ext cx="144780" cy="45720"/>
          </a:xfrm>
          <a:custGeom>
            <a:avLst/>
            <a:gdLst>
              <a:gd name="connsiteX0" fmla="*/ 0 w 144780"/>
              <a:gd name="connsiteY0" fmla="*/ 45720 h 45720"/>
              <a:gd name="connsiteX1" fmla="*/ 76200 w 144780"/>
              <a:gd name="connsiteY1" fmla="*/ 0 h 45720"/>
              <a:gd name="connsiteX2" fmla="*/ 99060 w 144780"/>
              <a:gd name="connsiteY2" fmla="*/ 0 h 45720"/>
              <a:gd name="connsiteX3" fmla="*/ 137160 w 144780"/>
              <a:gd name="connsiteY3" fmla="*/ 7620 h 45720"/>
              <a:gd name="connsiteX4" fmla="*/ 144780 w 144780"/>
              <a:gd name="connsiteY4" fmla="*/ 38100 h 45720"/>
              <a:gd name="connsiteX5" fmla="*/ 129540 w 144780"/>
              <a:gd name="connsiteY5" fmla="*/ 15240 h 45720"/>
              <a:gd name="connsiteX6" fmla="*/ 76200 w 144780"/>
              <a:gd name="connsiteY6" fmla="*/ 7620 h 45720"/>
              <a:gd name="connsiteX7" fmla="*/ 0 w 144780"/>
              <a:gd name="connsiteY7" fmla="*/ 4572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" h="45720">
                <a:moveTo>
                  <a:pt x="0" y="45720"/>
                </a:moveTo>
                <a:lnTo>
                  <a:pt x="76200" y="0"/>
                </a:lnTo>
                <a:lnTo>
                  <a:pt x="99060" y="0"/>
                </a:lnTo>
                <a:lnTo>
                  <a:pt x="137160" y="7620"/>
                </a:lnTo>
                <a:lnTo>
                  <a:pt x="144780" y="38100"/>
                </a:lnTo>
                <a:lnTo>
                  <a:pt x="129540" y="15240"/>
                </a:lnTo>
                <a:lnTo>
                  <a:pt x="76200" y="7620"/>
                </a:lnTo>
                <a:lnTo>
                  <a:pt x="0" y="4572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Freeform 27"/>
          <p:cNvSpPr/>
          <p:nvPr/>
        </p:nvSpPr>
        <p:spPr>
          <a:xfrm>
            <a:off x="1735455" y="3970020"/>
            <a:ext cx="213360" cy="281940"/>
          </a:xfrm>
          <a:custGeom>
            <a:avLst/>
            <a:gdLst>
              <a:gd name="connsiteX0" fmla="*/ 175260 w 251460"/>
              <a:gd name="connsiteY0" fmla="*/ 7620 h 342900"/>
              <a:gd name="connsiteX1" fmla="*/ 182880 w 251460"/>
              <a:gd name="connsiteY1" fmla="*/ 68580 h 342900"/>
              <a:gd name="connsiteX2" fmla="*/ 175260 w 251460"/>
              <a:gd name="connsiteY2" fmla="*/ 137160 h 342900"/>
              <a:gd name="connsiteX3" fmla="*/ 190500 w 251460"/>
              <a:gd name="connsiteY3" fmla="*/ 198120 h 342900"/>
              <a:gd name="connsiteX4" fmla="*/ 213360 w 251460"/>
              <a:gd name="connsiteY4" fmla="*/ 236220 h 342900"/>
              <a:gd name="connsiteX5" fmla="*/ 220980 w 251460"/>
              <a:gd name="connsiteY5" fmla="*/ 251460 h 342900"/>
              <a:gd name="connsiteX6" fmla="*/ 228600 w 251460"/>
              <a:gd name="connsiteY6" fmla="*/ 274320 h 342900"/>
              <a:gd name="connsiteX7" fmla="*/ 251460 w 251460"/>
              <a:gd name="connsiteY7" fmla="*/ 304800 h 342900"/>
              <a:gd name="connsiteX8" fmla="*/ 236220 w 251460"/>
              <a:gd name="connsiteY8" fmla="*/ 312420 h 342900"/>
              <a:gd name="connsiteX9" fmla="*/ 236220 w 251460"/>
              <a:gd name="connsiteY9" fmla="*/ 312420 h 342900"/>
              <a:gd name="connsiteX10" fmla="*/ 198120 w 251460"/>
              <a:gd name="connsiteY10" fmla="*/ 342900 h 342900"/>
              <a:gd name="connsiteX11" fmla="*/ 198120 w 251460"/>
              <a:gd name="connsiteY11" fmla="*/ 320040 h 342900"/>
              <a:gd name="connsiteX12" fmla="*/ 198120 w 251460"/>
              <a:gd name="connsiteY12" fmla="*/ 297180 h 342900"/>
              <a:gd name="connsiteX13" fmla="*/ 198120 w 251460"/>
              <a:gd name="connsiteY13" fmla="*/ 297180 h 342900"/>
              <a:gd name="connsiteX14" fmla="*/ 167640 w 251460"/>
              <a:gd name="connsiteY14" fmla="*/ 297180 h 342900"/>
              <a:gd name="connsiteX15" fmla="*/ 137160 w 251460"/>
              <a:gd name="connsiteY15" fmla="*/ 312420 h 342900"/>
              <a:gd name="connsiteX16" fmla="*/ 129540 w 251460"/>
              <a:gd name="connsiteY16" fmla="*/ 327660 h 342900"/>
              <a:gd name="connsiteX17" fmla="*/ 114300 w 251460"/>
              <a:gd name="connsiteY17" fmla="*/ 342900 h 342900"/>
              <a:gd name="connsiteX18" fmla="*/ 114300 w 251460"/>
              <a:gd name="connsiteY18" fmla="*/ 342900 h 342900"/>
              <a:gd name="connsiteX19" fmla="*/ 91440 w 251460"/>
              <a:gd name="connsiteY19" fmla="*/ 320040 h 342900"/>
              <a:gd name="connsiteX20" fmla="*/ 68580 w 251460"/>
              <a:gd name="connsiteY20" fmla="*/ 289560 h 342900"/>
              <a:gd name="connsiteX21" fmla="*/ 45720 w 251460"/>
              <a:gd name="connsiteY21" fmla="*/ 289560 h 342900"/>
              <a:gd name="connsiteX22" fmla="*/ 45720 w 251460"/>
              <a:gd name="connsiteY22" fmla="*/ 312420 h 342900"/>
              <a:gd name="connsiteX23" fmla="*/ 45720 w 251460"/>
              <a:gd name="connsiteY23" fmla="*/ 335280 h 342900"/>
              <a:gd name="connsiteX24" fmla="*/ 30480 w 251460"/>
              <a:gd name="connsiteY24" fmla="*/ 342900 h 342900"/>
              <a:gd name="connsiteX25" fmla="*/ 0 w 251460"/>
              <a:gd name="connsiteY25" fmla="*/ 320040 h 342900"/>
              <a:gd name="connsiteX26" fmla="*/ 0 w 251460"/>
              <a:gd name="connsiteY26" fmla="*/ 274320 h 342900"/>
              <a:gd name="connsiteX27" fmla="*/ 15240 w 251460"/>
              <a:gd name="connsiteY27" fmla="*/ 243840 h 342900"/>
              <a:gd name="connsiteX28" fmla="*/ 30480 w 251460"/>
              <a:gd name="connsiteY28" fmla="*/ 213360 h 342900"/>
              <a:gd name="connsiteX29" fmla="*/ 45720 w 251460"/>
              <a:gd name="connsiteY29" fmla="*/ 205740 h 342900"/>
              <a:gd name="connsiteX30" fmla="*/ 53340 w 251460"/>
              <a:gd name="connsiteY30" fmla="*/ 144780 h 342900"/>
              <a:gd name="connsiteX31" fmla="*/ 91440 w 251460"/>
              <a:gd name="connsiteY31" fmla="*/ 114300 h 342900"/>
              <a:gd name="connsiteX32" fmla="*/ 91440 w 251460"/>
              <a:gd name="connsiteY32" fmla="*/ 68580 h 342900"/>
              <a:gd name="connsiteX33" fmla="*/ 99060 w 251460"/>
              <a:gd name="connsiteY33" fmla="*/ 45720 h 342900"/>
              <a:gd name="connsiteX34" fmla="*/ 99060 w 251460"/>
              <a:gd name="connsiteY34" fmla="*/ 22860 h 342900"/>
              <a:gd name="connsiteX35" fmla="*/ 114300 w 251460"/>
              <a:gd name="connsiteY35" fmla="*/ 0 h 342900"/>
              <a:gd name="connsiteX36" fmla="*/ 175260 w 251460"/>
              <a:gd name="connsiteY36" fmla="*/ 762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1460" h="342900">
                <a:moveTo>
                  <a:pt x="175260" y="7620"/>
                </a:moveTo>
                <a:lnTo>
                  <a:pt x="182880" y="68580"/>
                </a:lnTo>
                <a:lnTo>
                  <a:pt x="175260" y="137160"/>
                </a:lnTo>
                <a:lnTo>
                  <a:pt x="190500" y="198120"/>
                </a:lnTo>
                <a:lnTo>
                  <a:pt x="213360" y="236220"/>
                </a:lnTo>
                <a:lnTo>
                  <a:pt x="220980" y="251460"/>
                </a:lnTo>
                <a:lnTo>
                  <a:pt x="228600" y="274320"/>
                </a:lnTo>
                <a:lnTo>
                  <a:pt x="251460" y="304800"/>
                </a:lnTo>
                <a:lnTo>
                  <a:pt x="236220" y="312420"/>
                </a:lnTo>
                <a:lnTo>
                  <a:pt x="236220" y="312420"/>
                </a:lnTo>
                <a:lnTo>
                  <a:pt x="198120" y="342900"/>
                </a:lnTo>
                <a:lnTo>
                  <a:pt x="198120" y="320040"/>
                </a:lnTo>
                <a:lnTo>
                  <a:pt x="198120" y="297180"/>
                </a:lnTo>
                <a:lnTo>
                  <a:pt x="198120" y="297180"/>
                </a:lnTo>
                <a:lnTo>
                  <a:pt x="167640" y="297180"/>
                </a:lnTo>
                <a:lnTo>
                  <a:pt x="137160" y="312420"/>
                </a:lnTo>
                <a:lnTo>
                  <a:pt x="129540" y="327660"/>
                </a:lnTo>
                <a:lnTo>
                  <a:pt x="114300" y="342900"/>
                </a:lnTo>
                <a:lnTo>
                  <a:pt x="114300" y="342900"/>
                </a:lnTo>
                <a:lnTo>
                  <a:pt x="91440" y="320040"/>
                </a:lnTo>
                <a:lnTo>
                  <a:pt x="68580" y="289560"/>
                </a:lnTo>
                <a:lnTo>
                  <a:pt x="45720" y="289560"/>
                </a:lnTo>
                <a:lnTo>
                  <a:pt x="45720" y="312420"/>
                </a:lnTo>
                <a:lnTo>
                  <a:pt x="45720" y="335280"/>
                </a:lnTo>
                <a:lnTo>
                  <a:pt x="30480" y="342900"/>
                </a:lnTo>
                <a:lnTo>
                  <a:pt x="0" y="320040"/>
                </a:lnTo>
                <a:lnTo>
                  <a:pt x="0" y="274320"/>
                </a:lnTo>
                <a:lnTo>
                  <a:pt x="15240" y="243840"/>
                </a:lnTo>
                <a:lnTo>
                  <a:pt x="30480" y="213360"/>
                </a:lnTo>
                <a:lnTo>
                  <a:pt x="45720" y="205740"/>
                </a:lnTo>
                <a:lnTo>
                  <a:pt x="53340" y="144780"/>
                </a:lnTo>
                <a:lnTo>
                  <a:pt x="91440" y="114300"/>
                </a:lnTo>
                <a:lnTo>
                  <a:pt x="91440" y="68580"/>
                </a:lnTo>
                <a:lnTo>
                  <a:pt x="99060" y="45720"/>
                </a:lnTo>
                <a:lnTo>
                  <a:pt x="99060" y="22860"/>
                </a:lnTo>
                <a:lnTo>
                  <a:pt x="114300" y="0"/>
                </a:lnTo>
                <a:lnTo>
                  <a:pt x="175260" y="7620"/>
                </a:lnTo>
                <a:close/>
              </a:path>
            </a:pathLst>
          </a:custGeom>
          <a:solidFill>
            <a:srgbClr val="FFCC66"/>
          </a:solidFill>
          <a:ln>
            <a:solidFill>
              <a:srgbClr val="C8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Freeform 23"/>
          <p:cNvSpPr/>
          <p:nvPr/>
        </p:nvSpPr>
        <p:spPr>
          <a:xfrm>
            <a:off x="1569720" y="4110990"/>
            <a:ext cx="144780" cy="327660"/>
          </a:xfrm>
          <a:custGeom>
            <a:avLst/>
            <a:gdLst>
              <a:gd name="connsiteX0" fmla="*/ 144780 w 144780"/>
              <a:gd name="connsiteY0" fmla="*/ 0 h 327660"/>
              <a:gd name="connsiteX1" fmla="*/ 53340 w 144780"/>
              <a:gd name="connsiteY1" fmla="*/ 60960 h 327660"/>
              <a:gd name="connsiteX2" fmla="*/ 30480 w 144780"/>
              <a:gd name="connsiteY2" fmla="*/ 99060 h 327660"/>
              <a:gd name="connsiteX3" fmla="*/ 15240 w 144780"/>
              <a:gd name="connsiteY3" fmla="*/ 144780 h 327660"/>
              <a:gd name="connsiteX4" fmla="*/ 7620 w 144780"/>
              <a:gd name="connsiteY4" fmla="*/ 190500 h 327660"/>
              <a:gd name="connsiteX5" fmla="*/ 7620 w 144780"/>
              <a:gd name="connsiteY5" fmla="*/ 190500 h 327660"/>
              <a:gd name="connsiteX6" fmla="*/ 0 w 144780"/>
              <a:gd name="connsiteY6" fmla="*/ 281940 h 327660"/>
              <a:gd name="connsiteX7" fmla="*/ 30480 w 144780"/>
              <a:gd name="connsiteY7" fmla="*/ 312420 h 327660"/>
              <a:gd name="connsiteX8" fmla="*/ 60960 w 144780"/>
              <a:gd name="connsiteY8" fmla="*/ 327660 h 327660"/>
              <a:gd name="connsiteX9" fmla="*/ 22860 w 144780"/>
              <a:gd name="connsiteY9" fmla="*/ 312420 h 327660"/>
              <a:gd name="connsiteX10" fmla="*/ 7620 w 144780"/>
              <a:gd name="connsiteY10" fmla="*/ 243840 h 327660"/>
              <a:gd name="connsiteX11" fmla="*/ 7620 w 144780"/>
              <a:gd name="connsiteY11" fmla="*/ 137160 h 327660"/>
              <a:gd name="connsiteX12" fmla="*/ 22860 w 144780"/>
              <a:gd name="connsiteY12" fmla="*/ 99060 h 327660"/>
              <a:gd name="connsiteX13" fmla="*/ 68580 w 144780"/>
              <a:gd name="connsiteY13" fmla="*/ 45720 h 327660"/>
              <a:gd name="connsiteX14" fmla="*/ 144780 w 144780"/>
              <a:gd name="connsiteY14" fmla="*/ 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780" h="327660">
                <a:moveTo>
                  <a:pt x="144780" y="0"/>
                </a:moveTo>
                <a:lnTo>
                  <a:pt x="53340" y="60960"/>
                </a:lnTo>
                <a:lnTo>
                  <a:pt x="30480" y="99060"/>
                </a:lnTo>
                <a:lnTo>
                  <a:pt x="15240" y="144780"/>
                </a:lnTo>
                <a:lnTo>
                  <a:pt x="7620" y="190500"/>
                </a:lnTo>
                <a:lnTo>
                  <a:pt x="7620" y="190500"/>
                </a:lnTo>
                <a:lnTo>
                  <a:pt x="0" y="281940"/>
                </a:lnTo>
                <a:lnTo>
                  <a:pt x="30480" y="312420"/>
                </a:lnTo>
                <a:lnTo>
                  <a:pt x="60960" y="327660"/>
                </a:lnTo>
                <a:lnTo>
                  <a:pt x="22860" y="312420"/>
                </a:lnTo>
                <a:lnTo>
                  <a:pt x="7620" y="243840"/>
                </a:lnTo>
                <a:lnTo>
                  <a:pt x="7620" y="137160"/>
                </a:lnTo>
                <a:lnTo>
                  <a:pt x="22860" y="99060"/>
                </a:lnTo>
                <a:lnTo>
                  <a:pt x="68580" y="45720"/>
                </a:lnTo>
                <a:lnTo>
                  <a:pt x="144780" y="0"/>
                </a:lnTo>
                <a:close/>
              </a:path>
            </a:pathLst>
          </a:custGeom>
          <a:solidFill>
            <a:srgbClr val="FFCC66"/>
          </a:solidFill>
          <a:ln>
            <a:solidFill>
              <a:srgbClr val="C8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Freeform 24"/>
          <p:cNvSpPr/>
          <p:nvPr/>
        </p:nvSpPr>
        <p:spPr>
          <a:xfrm>
            <a:off x="1960245" y="4251960"/>
            <a:ext cx="76200" cy="91440"/>
          </a:xfrm>
          <a:custGeom>
            <a:avLst/>
            <a:gdLst>
              <a:gd name="connsiteX0" fmla="*/ 0 w 76200"/>
              <a:gd name="connsiteY0" fmla="*/ 0 h 137160"/>
              <a:gd name="connsiteX1" fmla="*/ 22860 w 76200"/>
              <a:gd name="connsiteY1" fmla="*/ 76200 h 137160"/>
              <a:gd name="connsiteX2" fmla="*/ 76200 w 76200"/>
              <a:gd name="connsiteY2" fmla="*/ 137160 h 137160"/>
              <a:gd name="connsiteX3" fmla="*/ 53340 w 76200"/>
              <a:gd name="connsiteY3" fmla="*/ 68580 h 137160"/>
              <a:gd name="connsiteX4" fmla="*/ 0 w 76200"/>
              <a:gd name="connsiteY4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137160">
                <a:moveTo>
                  <a:pt x="0" y="0"/>
                </a:moveTo>
                <a:lnTo>
                  <a:pt x="22860" y="76200"/>
                </a:lnTo>
                <a:lnTo>
                  <a:pt x="76200" y="137160"/>
                </a:lnTo>
                <a:lnTo>
                  <a:pt x="53340" y="68580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>
            <a:solidFill>
              <a:srgbClr val="C8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Freeform 25"/>
          <p:cNvSpPr/>
          <p:nvPr/>
        </p:nvSpPr>
        <p:spPr>
          <a:xfrm>
            <a:off x="1674495" y="4343400"/>
            <a:ext cx="274320" cy="45720"/>
          </a:xfrm>
          <a:custGeom>
            <a:avLst/>
            <a:gdLst>
              <a:gd name="connsiteX0" fmla="*/ 0 w 236220"/>
              <a:gd name="connsiteY0" fmla="*/ 0 h 45720"/>
              <a:gd name="connsiteX1" fmla="*/ 83820 w 236220"/>
              <a:gd name="connsiteY1" fmla="*/ 45720 h 45720"/>
              <a:gd name="connsiteX2" fmla="*/ 144780 w 236220"/>
              <a:gd name="connsiteY2" fmla="*/ 45720 h 45720"/>
              <a:gd name="connsiteX3" fmla="*/ 198120 w 236220"/>
              <a:gd name="connsiteY3" fmla="*/ 45720 h 45720"/>
              <a:gd name="connsiteX4" fmla="*/ 236220 w 236220"/>
              <a:gd name="connsiteY4" fmla="*/ 38100 h 45720"/>
              <a:gd name="connsiteX5" fmla="*/ 236220 w 236220"/>
              <a:gd name="connsiteY5" fmla="*/ 0 h 45720"/>
              <a:gd name="connsiteX6" fmla="*/ 236220 w 236220"/>
              <a:gd name="connsiteY6" fmla="*/ 0 h 45720"/>
              <a:gd name="connsiteX7" fmla="*/ 236220 w 236220"/>
              <a:gd name="connsiteY7" fmla="*/ 0 h 45720"/>
              <a:gd name="connsiteX8" fmla="*/ 167640 w 236220"/>
              <a:gd name="connsiteY8" fmla="*/ 45720 h 45720"/>
              <a:gd name="connsiteX9" fmla="*/ 106680 w 236220"/>
              <a:gd name="connsiteY9" fmla="*/ 45720 h 45720"/>
              <a:gd name="connsiteX10" fmla="*/ 106680 w 236220"/>
              <a:gd name="connsiteY10" fmla="*/ 45720 h 45720"/>
              <a:gd name="connsiteX11" fmla="*/ 53340 w 236220"/>
              <a:gd name="connsiteY11" fmla="*/ 30480 h 45720"/>
              <a:gd name="connsiteX12" fmla="*/ 0 w 236220"/>
              <a:gd name="connsiteY12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220" h="45720">
                <a:moveTo>
                  <a:pt x="0" y="0"/>
                </a:moveTo>
                <a:lnTo>
                  <a:pt x="83820" y="45720"/>
                </a:lnTo>
                <a:lnTo>
                  <a:pt x="144780" y="45720"/>
                </a:lnTo>
                <a:lnTo>
                  <a:pt x="198120" y="45720"/>
                </a:lnTo>
                <a:lnTo>
                  <a:pt x="236220" y="38100"/>
                </a:lnTo>
                <a:lnTo>
                  <a:pt x="236220" y="0"/>
                </a:lnTo>
                <a:lnTo>
                  <a:pt x="236220" y="0"/>
                </a:lnTo>
                <a:lnTo>
                  <a:pt x="236220" y="0"/>
                </a:lnTo>
                <a:lnTo>
                  <a:pt x="167640" y="45720"/>
                </a:lnTo>
                <a:lnTo>
                  <a:pt x="106680" y="45720"/>
                </a:lnTo>
                <a:lnTo>
                  <a:pt x="106680" y="45720"/>
                </a:lnTo>
                <a:lnTo>
                  <a:pt x="53340" y="3048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Freeform 26"/>
          <p:cNvSpPr/>
          <p:nvPr/>
        </p:nvSpPr>
        <p:spPr>
          <a:xfrm>
            <a:off x="1583055" y="3680459"/>
            <a:ext cx="415290" cy="45719"/>
          </a:xfrm>
          <a:custGeom>
            <a:avLst/>
            <a:gdLst>
              <a:gd name="connsiteX0" fmla="*/ 0 w 358140"/>
              <a:gd name="connsiteY0" fmla="*/ 0 h 38100"/>
              <a:gd name="connsiteX1" fmla="*/ 152400 w 358140"/>
              <a:gd name="connsiteY1" fmla="*/ 30480 h 38100"/>
              <a:gd name="connsiteX2" fmla="*/ 274320 w 358140"/>
              <a:gd name="connsiteY2" fmla="*/ 30480 h 38100"/>
              <a:gd name="connsiteX3" fmla="*/ 358140 w 358140"/>
              <a:gd name="connsiteY3" fmla="*/ 22860 h 38100"/>
              <a:gd name="connsiteX4" fmla="*/ 358140 w 358140"/>
              <a:gd name="connsiteY4" fmla="*/ 22860 h 38100"/>
              <a:gd name="connsiteX5" fmla="*/ 266700 w 358140"/>
              <a:gd name="connsiteY5" fmla="*/ 38100 h 38100"/>
              <a:gd name="connsiteX6" fmla="*/ 182880 w 358140"/>
              <a:gd name="connsiteY6" fmla="*/ 38100 h 38100"/>
              <a:gd name="connsiteX7" fmla="*/ 182880 w 358140"/>
              <a:gd name="connsiteY7" fmla="*/ 38100 h 38100"/>
              <a:gd name="connsiteX8" fmla="*/ 68580 w 358140"/>
              <a:gd name="connsiteY8" fmla="*/ 22860 h 38100"/>
              <a:gd name="connsiteX9" fmla="*/ 0 w 358140"/>
              <a:gd name="connsiteY9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140" h="38100">
                <a:moveTo>
                  <a:pt x="0" y="0"/>
                </a:moveTo>
                <a:lnTo>
                  <a:pt x="152400" y="30480"/>
                </a:lnTo>
                <a:lnTo>
                  <a:pt x="274320" y="30480"/>
                </a:lnTo>
                <a:lnTo>
                  <a:pt x="358140" y="22860"/>
                </a:lnTo>
                <a:lnTo>
                  <a:pt x="358140" y="22860"/>
                </a:lnTo>
                <a:lnTo>
                  <a:pt x="266700" y="38100"/>
                </a:lnTo>
                <a:lnTo>
                  <a:pt x="182880" y="38100"/>
                </a:lnTo>
                <a:lnTo>
                  <a:pt x="182880" y="38100"/>
                </a:lnTo>
                <a:lnTo>
                  <a:pt x="68580" y="228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8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Freeform 28"/>
          <p:cNvSpPr/>
          <p:nvPr/>
        </p:nvSpPr>
        <p:spPr>
          <a:xfrm>
            <a:off x="1186815" y="4004310"/>
            <a:ext cx="121920" cy="213360"/>
          </a:xfrm>
          <a:custGeom>
            <a:avLst/>
            <a:gdLst>
              <a:gd name="connsiteX0" fmla="*/ 121920 w 121920"/>
              <a:gd name="connsiteY0" fmla="*/ 121920 h 213360"/>
              <a:gd name="connsiteX1" fmla="*/ 106680 w 121920"/>
              <a:gd name="connsiteY1" fmla="*/ 53340 h 213360"/>
              <a:gd name="connsiteX2" fmla="*/ 53340 w 121920"/>
              <a:gd name="connsiteY2" fmla="*/ 0 h 213360"/>
              <a:gd name="connsiteX3" fmla="*/ 7620 w 121920"/>
              <a:gd name="connsiteY3" fmla="*/ 15240 h 213360"/>
              <a:gd name="connsiteX4" fmla="*/ 0 w 121920"/>
              <a:gd name="connsiteY4" fmla="*/ 99060 h 213360"/>
              <a:gd name="connsiteX5" fmla="*/ 22860 w 121920"/>
              <a:gd name="connsiteY5" fmla="*/ 152400 h 213360"/>
              <a:gd name="connsiteX6" fmla="*/ 68580 w 121920"/>
              <a:gd name="connsiteY6" fmla="*/ 213360 h 213360"/>
              <a:gd name="connsiteX7" fmla="*/ 38100 w 121920"/>
              <a:gd name="connsiteY7" fmla="*/ 190500 h 213360"/>
              <a:gd name="connsiteX8" fmla="*/ 0 w 121920"/>
              <a:gd name="connsiteY8" fmla="*/ 129540 h 213360"/>
              <a:gd name="connsiteX9" fmla="*/ 15240 w 121920"/>
              <a:gd name="connsiteY9" fmla="*/ 30480 h 213360"/>
              <a:gd name="connsiteX10" fmla="*/ 60960 w 121920"/>
              <a:gd name="connsiteY10" fmla="*/ 30480 h 213360"/>
              <a:gd name="connsiteX11" fmla="*/ 99060 w 121920"/>
              <a:gd name="connsiteY11" fmla="*/ 76200 h 213360"/>
              <a:gd name="connsiteX12" fmla="*/ 121920 w 121920"/>
              <a:gd name="connsiteY12" fmla="*/ 12192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" h="213360">
                <a:moveTo>
                  <a:pt x="121920" y="121920"/>
                </a:moveTo>
                <a:lnTo>
                  <a:pt x="106680" y="53340"/>
                </a:lnTo>
                <a:lnTo>
                  <a:pt x="53340" y="0"/>
                </a:lnTo>
                <a:lnTo>
                  <a:pt x="7620" y="15240"/>
                </a:lnTo>
                <a:lnTo>
                  <a:pt x="0" y="99060"/>
                </a:lnTo>
                <a:lnTo>
                  <a:pt x="22860" y="152400"/>
                </a:lnTo>
                <a:lnTo>
                  <a:pt x="68580" y="213360"/>
                </a:lnTo>
                <a:lnTo>
                  <a:pt x="38100" y="190500"/>
                </a:lnTo>
                <a:lnTo>
                  <a:pt x="0" y="129540"/>
                </a:lnTo>
                <a:lnTo>
                  <a:pt x="15240" y="30480"/>
                </a:lnTo>
                <a:lnTo>
                  <a:pt x="60960" y="30480"/>
                </a:lnTo>
                <a:lnTo>
                  <a:pt x="99060" y="76200"/>
                </a:lnTo>
                <a:lnTo>
                  <a:pt x="121920" y="121920"/>
                </a:lnTo>
                <a:close/>
              </a:path>
            </a:pathLst>
          </a:custGeom>
          <a:ln>
            <a:solidFill>
              <a:srgbClr val="C8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Freeform 29"/>
          <p:cNvSpPr/>
          <p:nvPr/>
        </p:nvSpPr>
        <p:spPr>
          <a:xfrm>
            <a:off x="1308735" y="4320540"/>
            <a:ext cx="556260" cy="281940"/>
          </a:xfrm>
          <a:custGeom>
            <a:avLst/>
            <a:gdLst>
              <a:gd name="connsiteX0" fmla="*/ 0 w 556260"/>
              <a:gd name="connsiteY0" fmla="*/ 0 h 281940"/>
              <a:gd name="connsiteX1" fmla="*/ 53340 w 556260"/>
              <a:gd name="connsiteY1" fmla="*/ 91440 h 281940"/>
              <a:gd name="connsiteX2" fmla="*/ 152400 w 556260"/>
              <a:gd name="connsiteY2" fmla="*/ 198120 h 281940"/>
              <a:gd name="connsiteX3" fmla="*/ 243840 w 556260"/>
              <a:gd name="connsiteY3" fmla="*/ 266700 h 281940"/>
              <a:gd name="connsiteX4" fmla="*/ 365760 w 556260"/>
              <a:gd name="connsiteY4" fmla="*/ 281940 h 281940"/>
              <a:gd name="connsiteX5" fmla="*/ 457200 w 556260"/>
              <a:gd name="connsiteY5" fmla="*/ 281940 h 281940"/>
              <a:gd name="connsiteX6" fmla="*/ 556260 w 556260"/>
              <a:gd name="connsiteY6" fmla="*/ 251460 h 281940"/>
              <a:gd name="connsiteX7" fmla="*/ 533400 w 556260"/>
              <a:gd name="connsiteY7" fmla="*/ 251460 h 281940"/>
              <a:gd name="connsiteX8" fmla="*/ 419100 w 556260"/>
              <a:gd name="connsiteY8" fmla="*/ 259080 h 281940"/>
              <a:gd name="connsiteX9" fmla="*/ 243840 w 556260"/>
              <a:gd name="connsiteY9" fmla="*/ 266700 h 281940"/>
              <a:gd name="connsiteX10" fmla="*/ 137160 w 556260"/>
              <a:gd name="connsiteY10" fmla="*/ 205740 h 281940"/>
              <a:gd name="connsiteX11" fmla="*/ 76200 w 556260"/>
              <a:gd name="connsiteY11" fmla="*/ 129540 h 281940"/>
              <a:gd name="connsiteX12" fmla="*/ 7620 w 556260"/>
              <a:gd name="connsiteY12" fmla="*/ 60960 h 281940"/>
              <a:gd name="connsiteX13" fmla="*/ 0 w 556260"/>
              <a:gd name="connsiteY13" fmla="*/ 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260" h="281940">
                <a:moveTo>
                  <a:pt x="0" y="0"/>
                </a:moveTo>
                <a:lnTo>
                  <a:pt x="53340" y="91440"/>
                </a:lnTo>
                <a:lnTo>
                  <a:pt x="152400" y="198120"/>
                </a:lnTo>
                <a:lnTo>
                  <a:pt x="243840" y="266700"/>
                </a:lnTo>
                <a:lnTo>
                  <a:pt x="365760" y="281940"/>
                </a:lnTo>
                <a:lnTo>
                  <a:pt x="457200" y="281940"/>
                </a:lnTo>
                <a:lnTo>
                  <a:pt x="556260" y="251460"/>
                </a:lnTo>
                <a:lnTo>
                  <a:pt x="533400" y="251460"/>
                </a:lnTo>
                <a:lnTo>
                  <a:pt x="419100" y="259080"/>
                </a:lnTo>
                <a:lnTo>
                  <a:pt x="243840" y="266700"/>
                </a:lnTo>
                <a:lnTo>
                  <a:pt x="137160" y="205740"/>
                </a:lnTo>
                <a:lnTo>
                  <a:pt x="76200" y="129540"/>
                </a:lnTo>
                <a:lnTo>
                  <a:pt x="7620" y="609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8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Freeform 30"/>
          <p:cNvSpPr/>
          <p:nvPr/>
        </p:nvSpPr>
        <p:spPr>
          <a:xfrm>
            <a:off x="2002155" y="3558540"/>
            <a:ext cx="83820" cy="91440"/>
          </a:xfrm>
          <a:custGeom>
            <a:avLst/>
            <a:gdLst>
              <a:gd name="connsiteX0" fmla="*/ 0 w 83820"/>
              <a:gd name="connsiteY0" fmla="*/ 0 h 91440"/>
              <a:gd name="connsiteX1" fmla="*/ 60960 w 83820"/>
              <a:gd name="connsiteY1" fmla="*/ 91440 h 91440"/>
              <a:gd name="connsiteX2" fmla="*/ 83820 w 83820"/>
              <a:gd name="connsiteY2" fmla="*/ 38100 h 91440"/>
              <a:gd name="connsiteX3" fmla="*/ 0 w 83820"/>
              <a:gd name="connsiteY3" fmla="*/ 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" h="91440">
                <a:moveTo>
                  <a:pt x="0" y="0"/>
                </a:moveTo>
                <a:lnTo>
                  <a:pt x="60960" y="91440"/>
                </a:lnTo>
                <a:lnTo>
                  <a:pt x="8382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Freeform 34"/>
          <p:cNvSpPr/>
          <p:nvPr/>
        </p:nvSpPr>
        <p:spPr>
          <a:xfrm>
            <a:off x="552450" y="4461510"/>
            <a:ext cx="2114550" cy="2396490"/>
          </a:xfrm>
          <a:custGeom>
            <a:avLst/>
            <a:gdLst>
              <a:gd name="connsiteX0" fmla="*/ 781050 w 2705100"/>
              <a:gd name="connsiteY0" fmla="*/ 76200 h 2781300"/>
              <a:gd name="connsiteX1" fmla="*/ 609600 w 2705100"/>
              <a:gd name="connsiteY1" fmla="*/ 209550 h 2781300"/>
              <a:gd name="connsiteX2" fmla="*/ 400050 w 2705100"/>
              <a:gd name="connsiteY2" fmla="*/ 342900 h 2781300"/>
              <a:gd name="connsiteX3" fmla="*/ 247650 w 2705100"/>
              <a:gd name="connsiteY3" fmla="*/ 457200 h 2781300"/>
              <a:gd name="connsiteX4" fmla="*/ 57150 w 2705100"/>
              <a:gd name="connsiteY4" fmla="*/ 571500 h 2781300"/>
              <a:gd name="connsiteX5" fmla="*/ 38100 w 2705100"/>
              <a:gd name="connsiteY5" fmla="*/ 819150 h 2781300"/>
              <a:gd name="connsiteX6" fmla="*/ 76200 w 2705100"/>
              <a:gd name="connsiteY6" fmla="*/ 1276350 h 2781300"/>
              <a:gd name="connsiteX7" fmla="*/ 133350 w 2705100"/>
              <a:gd name="connsiteY7" fmla="*/ 1504950 h 2781300"/>
              <a:gd name="connsiteX8" fmla="*/ 190500 w 2705100"/>
              <a:gd name="connsiteY8" fmla="*/ 1676400 h 2781300"/>
              <a:gd name="connsiteX9" fmla="*/ 266700 w 2705100"/>
              <a:gd name="connsiteY9" fmla="*/ 1866900 h 2781300"/>
              <a:gd name="connsiteX10" fmla="*/ 304800 w 2705100"/>
              <a:gd name="connsiteY10" fmla="*/ 1981200 h 2781300"/>
              <a:gd name="connsiteX11" fmla="*/ 457200 w 2705100"/>
              <a:gd name="connsiteY11" fmla="*/ 2133600 h 2781300"/>
              <a:gd name="connsiteX12" fmla="*/ 666750 w 2705100"/>
              <a:gd name="connsiteY12" fmla="*/ 2133600 h 2781300"/>
              <a:gd name="connsiteX13" fmla="*/ 647700 w 2705100"/>
              <a:gd name="connsiteY13" fmla="*/ 2152650 h 2781300"/>
              <a:gd name="connsiteX14" fmla="*/ 590550 w 2705100"/>
              <a:gd name="connsiteY14" fmla="*/ 2457450 h 2781300"/>
              <a:gd name="connsiteX15" fmla="*/ 590550 w 2705100"/>
              <a:gd name="connsiteY15" fmla="*/ 2628900 h 2781300"/>
              <a:gd name="connsiteX16" fmla="*/ 666750 w 2705100"/>
              <a:gd name="connsiteY16" fmla="*/ 2762250 h 2781300"/>
              <a:gd name="connsiteX17" fmla="*/ 1066800 w 2705100"/>
              <a:gd name="connsiteY17" fmla="*/ 2781300 h 2781300"/>
              <a:gd name="connsiteX18" fmla="*/ 2076450 w 2705100"/>
              <a:gd name="connsiteY18" fmla="*/ 2781300 h 2781300"/>
              <a:gd name="connsiteX19" fmla="*/ 2228850 w 2705100"/>
              <a:gd name="connsiteY19" fmla="*/ 2781300 h 2781300"/>
              <a:gd name="connsiteX20" fmla="*/ 2286000 w 2705100"/>
              <a:gd name="connsiteY20" fmla="*/ 2667000 h 2781300"/>
              <a:gd name="connsiteX21" fmla="*/ 2324100 w 2705100"/>
              <a:gd name="connsiteY21" fmla="*/ 2343150 h 2781300"/>
              <a:gd name="connsiteX22" fmla="*/ 2305050 w 2705100"/>
              <a:gd name="connsiteY22" fmla="*/ 2133600 h 2781300"/>
              <a:gd name="connsiteX23" fmla="*/ 2305050 w 2705100"/>
              <a:gd name="connsiteY23" fmla="*/ 2057400 h 2781300"/>
              <a:gd name="connsiteX24" fmla="*/ 2571750 w 2705100"/>
              <a:gd name="connsiteY24" fmla="*/ 2019300 h 2781300"/>
              <a:gd name="connsiteX25" fmla="*/ 2705100 w 2705100"/>
              <a:gd name="connsiteY25" fmla="*/ 2019300 h 2781300"/>
              <a:gd name="connsiteX26" fmla="*/ 2514600 w 2705100"/>
              <a:gd name="connsiteY26" fmla="*/ 1733550 h 2781300"/>
              <a:gd name="connsiteX27" fmla="*/ 2438400 w 2705100"/>
              <a:gd name="connsiteY27" fmla="*/ 1466850 h 2781300"/>
              <a:gd name="connsiteX28" fmla="*/ 2381250 w 2705100"/>
              <a:gd name="connsiteY28" fmla="*/ 1219200 h 2781300"/>
              <a:gd name="connsiteX29" fmla="*/ 2324100 w 2705100"/>
              <a:gd name="connsiteY29" fmla="*/ 914400 h 2781300"/>
              <a:gd name="connsiteX30" fmla="*/ 2228850 w 2705100"/>
              <a:gd name="connsiteY30" fmla="*/ 666750 h 2781300"/>
              <a:gd name="connsiteX31" fmla="*/ 2190750 w 2705100"/>
              <a:gd name="connsiteY31" fmla="*/ 495300 h 2781300"/>
              <a:gd name="connsiteX32" fmla="*/ 2000250 w 2705100"/>
              <a:gd name="connsiteY32" fmla="*/ 400050 h 2781300"/>
              <a:gd name="connsiteX33" fmla="*/ 1790700 w 2705100"/>
              <a:gd name="connsiteY33" fmla="*/ 381000 h 2781300"/>
              <a:gd name="connsiteX34" fmla="*/ 1619250 w 2705100"/>
              <a:gd name="connsiteY34" fmla="*/ 304800 h 2781300"/>
              <a:gd name="connsiteX35" fmla="*/ 1543050 w 2705100"/>
              <a:gd name="connsiteY35" fmla="*/ 247650 h 2781300"/>
              <a:gd name="connsiteX36" fmla="*/ 1485900 w 2705100"/>
              <a:gd name="connsiteY36" fmla="*/ 400050 h 2781300"/>
              <a:gd name="connsiteX37" fmla="*/ 1485900 w 2705100"/>
              <a:gd name="connsiteY37" fmla="*/ 400050 h 2781300"/>
              <a:gd name="connsiteX38" fmla="*/ 1352550 w 2705100"/>
              <a:gd name="connsiteY38" fmla="*/ 381000 h 2781300"/>
              <a:gd name="connsiteX39" fmla="*/ 1352550 w 2705100"/>
              <a:gd name="connsiteY39" fmla="*/ 381000 h 2781300"/>
              <a:gd name="connsiteX40" fmla="*/ 1104900 w 2705100"/>
              <a:gd name="connsiteY40" fmla="*/ 190500 h 2781300"/>
              <a:gd name="connsiteX41" fmla="*/ 990600 w 2705100"/>
              <a:gd name="connsiteY41" fmla="*/ 114300 h 2781300"/>
              <a:gd name="connsiteX42" fmla="*/ 895350 w 2705100"/>
              <a:gd name="connsiteY42" fmla="*/ 38100 h 2781300"/>
              <a:gd name="connsiteX43" fmla="*/ 819150 w 2705100"/>
              <a:gd name="connsiteY43" fmla="*/ 0 h 2781300"/>
              <a:gd name="connsiteX44" fmla="*/ 742950 w 2705100"/>
              <a:gd name="connsiteY44" fmla="*/ 19050 h 2781300"/>
              <a:gd name="connsiteX45" fmla="*/ 704850 w 2705100"/>
              <a:gd name="connsiteY45" fmla="*/ 152400 h 2781300"/>
              <a:gd name="connsiteX46" fmla="*/ 647700 w 2705100"/>
              <a:gd name="connsiteY46" fmla="*/ 190500 h 2781300"/>
              <a:gd name="connsiteX47" fmla="*/ 495300 w 2705100"/>
              <a:gd name="connsiteY47" fmla="*/ 247650 h 2781300"/>
              <a:gd name="connsiteX48" fmla="*/ 323850 w 2705100"/>
              <a:gd name="connsiteY48" fmla="*/ 361950 h 2781300"/>
              <a:gd name="connsiteX49" fmla="*/ 323850 w 2705100"/>
              <a:gd name="connsiteY49" fmla="*/ 361950 h 2781300"/>
              <a:gd name="connsiteX50" fmla="*/ 76200 w 2705100"/>
              <a:gd name="connsiteY50" fmla="*/ 495300 h 2781300"/>
              <a:gd name="connsiteX51" fmla="*/ 19050 w 2705100"/>
              <a:gd name="connsiteY51" fmla="*/ 571500 h 2781300"/>
              <a:gd name="connsiteX52" fmla="*/ 0 w 2705100"/>
              <a:gd name="connsiteY52" fmla="*/ 762000 h 2781300"/>
              <a:gd name="connsiteX53" fmla="*/ 19050 w 2705100"/>
              <a:gd name="connsiteY53" fmla="*/ 990600 h 2781300"/>
              <a:gd name="connsiteX54" fmla="*/ 38100 w 2705100"/>
              <a:gd name="connsiteY54" fmla="*/ 1181100 h 2781300"/>
              <a:gd name="connsiteX55" fmla="*/ 57150 w 2705100"/>
              <a:gd name="connsiteY55" fmla="*/ 1409700 h 2781300"/>
              <a:gd name="connsiteX56" fmla="*/ 114300 w 2705100"/>
              <a:gd name="connsiteY56" fmla="*/ 1562100 h 2781300"/>
              <a:gd name="connsiteX57" fmla="*/ 209550 w 2705100"/>
              <a:gd name="connsiteY57" fmla="*/ 1771650 h 2781300"/>
              <a:gd name="connsiteX58" fmla="*/ 228600 w 2705100"/>
              <a:gd name="connsiteY58" fmla="*/ 1866900 h 2781300"/>
              <a:gd name="connsiteX59" fmla="*/ 304800 w 2705100"/>
              <a:gd name="connsiteY59" fmla="*/ 2038350 h 2781300"/>
              <a:gd name="connsiteX60" fmla="*/ 323850 w 2705100"/>
              <a:gd name="connsiteY60" fmla="*/ 2171700 h 2781300"/>
              <a:gd name="connsiteX61" fmla="*/ 323850 w 2705100"/>
              <a:gd name="connsiteY61" fmla="*/ 2305050 h 2781300"/>
              <a:gd name="connsiteX62" fmla="*/ 323850 w 2705100"/>
              <a:gd name="connsiteY62" fmla="*/ 2305050 h 2781300"/>
              <a:gd name="connsiteX63" fmla="*/ 609600 w 2705100"/>
              <a:gd name="connsiteY63" fmla="*/ 2305050 h 2781300"/>
              <a:gd name="connsiteX64" fmla="*/ 628650 w 2705100"/>
              <a:gd name="connsiteY64" fmla="*/ 22860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705100" h="2781300">
                <a:moveTo>
                  <a:pt x="781050" y="76200"/>
                </a:moveTo>
                <a:lnTo>
                  <a:pt x="609600" y="209550"/>
                </a:lnTo>
                <a:lnTo>
                  <a:pt x="400050" y="342900"/>
                </a:lnTo>
                <a:lnTo>
                  <a:pt x="247650" y="457200"/>
                </a:lnTo>
                <a:lnTo>
                  <a:pt x="57150" y="571500"/>
                </a:lnTo>
                <a:lnTo>
                  <a:pt x="38100" y="819150"/>
                </a:lnTo>
                <a:lnTo>
                  <a:pt x="76200" y="1276350"/>
                </a:lnTo>
                <a:lnTo>
                  <a:pt x="133350" y="1504950"/>
                </a:lnTo>
                <a:lnTo>
                  <a:pt x="190500" y="1676400"/>
                </a:lnTo>
                <a:lnTo>
                  <a:pt x="266700" y="1866900"/>
                </a:lnTo>
                <a:lnTo>
                  <a:pt x="304800" y="1981200"/>
                </a:lnTo>
                <a:lnTo>
                  <a:pt x="457200" y="2133600"/>
                </a:lnTo>
                <a:lnTo>
                  <a:pt x="666750" y="2133600"/>
                </a:lnTo>
                <a:lnTo>
                  <a:pt x="647700" y="2152650"/>
                </a:lnTo>
                <a:lnTo>
                  <a:pt x="590550" y="2457450"/>
                </a:lnTo>
                <a:lnTo>
                  <a:pt x="590550" y="2628900"/>
                </a:lnTo>
                <a:lnTo>
                  <a:pt x="666750" y="2762250"/>
                </a:lnTo>
                <a:lnTo>
                  <a:pt x="1066800" y="2781300"/>
                </a:lnTo>
                <a:lnTo>
                  <a:pt x="2076450" y="2781300"/>
                </a:lnTo>
                <a:lnTo>
                  <a:pt x="2228850" y="2781300"/>
                </a:lnTo>
                <a:lnTo>
                  <a:pt x="2286000" y="2667000"/>
                </a:lnTo>
                <a:lnTo>
                  <a:pt x="2324100" y="2343150"/>
                </a:lnTo>
                <a:lnTo>
                  <a:pt x="2305050" y="2133600"/>
                </a:lnTo>
                <a:lnTo>
                  <a:pt x="2305050" y="2057400"/>
                </a:lnTo>
                <a:lnTo>
                  <a:pt x="2571750" y="2019300"/>
                </a:lnTo>
                <a:lnTo>
                  <a:pt x="2705100" y="2019300"/>
                </a:lnTo>
                <a:lnTo>
                  <a:pt x="2514600" y="1733550"/>
                </a:lnTo>
                <a:lnTo>
                  <a:pt x="2438400" y="1466850"/>
                </a:lnTo>
                <a:lnTo>
                  <a:pt x="2381250" y="1219200"/>
                </a:lnTo>
                <a:lnTo>
                  <a:pt x="2324100" y="914400"/>
                </a:lnTo>
                <a:lnTo>
                  <a:pt x="2228850" y="666750"/>
                </a:lnTo>
                <a:lnTo>
                  <a:pt x="2190750" y="495300"/>
                </a:lnTo>
                <a:lnTo>
                  <a:pt x="2000250" y="400050"/>
                </a:lnTo>
                <a:lnTo>
                  <a:pt x="1790700" y="381000"/>
                </a:lnTo>
                <a:lnTo>
                  <a:pt x="1619250" y="304800"/>
                </a:lnTo>
                <a:lnTo>
                  <a:pt x="1543050" y="247650"/>
                </a:lnTo>
                <a:lnTo>
                  <a:pt x="1485900" y="400050"/>
                </a:lnTo>
                <a:lnTo>
                  <a:pt x="1485900" y="400050"/>
                </a:lnTo>
                <a:lnTo>
                  <a:pt x="1352550" y="381000"/>
                </a:lnTo>
                <a:lnTo>
                  <a:pt x="1352550" y="381000"/>
                </a:lnTo>
                <a:lnTo>
                  <a:pt x="1104900" y="190500"/>
                </a:lnTo>
                <a:lnTo>
                  <a:pt x="990600" y="114300"/>
                </a:lnTo>
                <a:lnTo>
                  <a:pt x="895350" y="38100"/>
                </a:lnTo>
                <a:lnTo>
                  <a:pt x="819150" y="0"/>
                </a:lnTo>
                <a:lnTo>
                  <a:pt x="742950" y="19050"/>
                </a:lnTo>
                <a:lnTo>
                  <a:pt x="704850" y="152400"/>
                </a:lnTo>
                <a:lnTo>
                  <a:pt x="647700" y="190500"/>
                </a:lnTo>
                <a:lnTo>
                  <a:pt x="495300" y="247650"/>
                </a:lnTo>
                <a:lnTo>
                  <a:pt x="323850" y="361950"/>
                </a:lnTo>
                <a:lnTo>
                  <a:pt x="323850" y="361950"/>
                </a:lnTo>
                <a:lnTo>
                  <a:pt x="76200" y="495300"/>
                </a:lnTo>
                <a:lnTo>
                  <a:pt x="19050" y="571500"/>
                </a:lnTo>
                <a:lnTo>
                  <a:pt x="0" y="762000"/>
                </a:lnTo>
                <a:lnTo>
                  <a:pt x="19050" y="990600"/>
                </a:lnTo>
                <a:lnTo>
                  <a:pt x="38100" y="1181100"/>
                </a:lnTo>
                <a:lnTo>
                  <a:pt x="57150" y="1409700"/>
                </a:lnTo>
                <a:lnTo>
                  <a:pt x="114300" y="1562100"/>
                </a:lnTo>
                <a:lnTo>
                  <a:pt x="209550" y="1771650"/>
                </a:lnTo>
                <a:lnTo>
                  <a:pt x="228600" y="1866900"/>
                </a:lnTo>
                <a:lnTo>
                  <a:pt x="304800" y="2038350"/>
                </a:lnTo>
                <a:lnTo>
                  <a:pt x="323850" y="2171700"/>
                </a:lnTo>
                <a:lnTo>
                  <a:pt x="323850" y="2305050"/>
                </a:lnTo>
                <a:lnTo>
                  <a:pt x="323850" y="2305050"/>
                </a:lnTo>
                <a:lnTo>
                  <a:pt x="609600" y="2305050"/>
                </a:lnTo>
                <a:lnTo>
                  <a:pt x="628650" y="2286000"/>
                </a:lnTo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Freeform 35"/>
          <p:cNvSpPr/>
          <p:nvPr/>
        </p:nvSpPr>
        <p:spPr>
          <a:xfrm>
            <a:off x="533400" y="4515939"/>
            <a:ext cx="653416" cy="1869620"/>
          </a:xfrm>
          <a:custGeom>
            <a:avLst/>
            <a:gdLst>
              <a:gd name="connsiteX0" fmla="*/ 580572 w 595086"/>
              <a:gd name="connsiteY0" fmla="*/ 0 h 1886857"/>
              <a:gd name="connsiteX1" fmla="*/ 275772 w 595086"/>
              <a:gd name="connsiteY1" fmla="*/ 246743 h 1886857"/>
              <a:gd name="connsiteX2" fmla="*/ 43543 w 595086"/>
              <a:gd name="connsiteY2" fmla="*/ 420914 h 1886857"/>
              <a:gd name="connsiteX3" fmla="*/ 14514 w 595086"/>
              <a:gd name="connsiteY3" fmla="*/ 551543 h 1886857"/>
              <a:gd name="connsiteX4" fmla="*/ 0 w 595086"/>
              <a:gd name="connsiteY4" fmla="*/ 769257 h 1886857"/>
              <a:gd name="connsiteX5" fmla="*/ 43543 w 595086"/>
              <a:gd name="connsiteY5" fmla="*/ 1016000 h 1886857"/>
              <a:gd name="connsiteX6" fmla="*/ 87086 w 595086"/>
              <a:gd name="connsiteY6" fmla="*/ 1219200 h 1886857"/>
              <a:gd name="connsiteX7" fmla="*/ 145143 w 595086"/>
              <a:gd name="connsiteY7" fmla="*/ 1436914 h 1886857"/>
              <a:gd name="connsiteX8" fmla="*/ 203200 w 595086"/>
              <a:gd name="connsiteY8" fmla="*/ 1582057 h 1886857"/>
              <a:gd name="connsiteX9" fmla="*/ 217714 w 595086"/>
              <a:gd name="connsiteY9" fmla="*/ 1727200 h 1886857"/>
              <a:gd name="connsiteX10" fmla="*/ 232229 w 595086"/>
              <a:gd name="connsiteY10" fmla="*/ 1843314 h 1886857"/>
              <a:gd name="connsiteX11" fmla="*/ 420914 w 595086"/>
              <a:gd name="connsiteY11" fmla="*/ 1886857 h 1886857"/>
              <a:gd name="connsiteX12" fmla="*/ 464457 w 595086"/>
              <a:gd name="connsiteY12" fmla="*/ 1785257 h 1886857"/>
              <a:gd name="connsiteX13" fmla="*/ 537029 w 595086"/>
              <a:gd name="connsiteY13" fmla="*/ 1654628 h 1886857"/>
              <a:gd name="connsiteX14" fmla="*/ 522514 w 595086"/>
              <a:gd name="connsiteY14" fmla="*/ 1364343 h 1886857"/>
              <a:gd name="connsiteX15" fmla="*/ 551543 w 595086"/>
              <a:gd name="connsiteY15" fmla="*/ 1117600 h 1886857"/>
              <a:gd name="connsiteX16" fmla="*/ 566057 w 595086"/>
              <a:gd name="connsiteY16" fmla="*/ 856343 h 1886857"/>
              <a:gd name="connsiteX17" fmla="*/ 595086 w 595086"/>
              <a:gd name="connsiteY17" fmla="*/ 551543 h 1886857"/>
              <a:gd name="connsiteX18" fmla="*/ 580572 w 595086"/>
              <a:gd name="connsiteY18" fmla="*/ 333828 h 1886857"/>
              <a:gd name="connsiteX19" fmla="*/ 580572 w 595086"/>
              <a:gd name="connsiteY19" fmla="*/ 203200 h 1886857"/>
              <a:gd name="connsiteX20" fmla="*/ 580572 w 595086"/>
              <a:gd name="connsiteY20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5086" h="1886857">
                <a:moveTo>
                  <a:pt x="580572" y="0"/>
                </a:moveTo>
                <a:lnTo>
                  <a:pt x="275772" y="246743"/>
                </a:lnTo>
                <a:lnTo>
                  <a:pt x="43543" y="420914"/>
                </a:lnTo>
                <a:lnTo>
                  <a:pt x="14514" y="551543"/>
                </a:lnTo>
                <a:lnTo>
                  <a:pt x="0" y="769257"/>
                </a:lnTo>
                <a:lnTo>
                  <a:pt x="43543" y="1016000"/>
                </a:lnTo>
                <a:lnTo>
                  <a:pt x="87086" y="1219200"/>
                </a:lnTo>
                <a:lnTo>
                  <a:pt x="145143" y="1436914"/>
                </a:lnTo>
                <a:lnTo>
                  <a:pt x="203200" y="1582057"/>
                </a:lnTo>
                <a:lnTo>
                  <a:pt x="217714" y="1727200"/>
                </a:lnTo>
                <a:lnTo>
                  <a:pt x="232229" y="1843314"/>
                </a:lnTo>
                <a:lnTo>
                  <a:pt x="420914" y="1886857"/>
                </a:lnTo>
                <a:lnTo>
                  <a:pt x="464457" y="1785257"/>
                </a:lnTo>
                <a:lnTo>
                  <a:pt x="537029" y="1654628"/>
                </a:lnTo>
                <a:lnTo>
                  <a:pt x="522514" y="1364343"/>
                </a:lnTo>
                <a:lnTo>
                  <a:pt x="551543" y="1117600"/>
                </a:lnTo>
                <a:lnTo>
                  <a:pt x="566057" y="856343"/>
                </a:lnTo>
                <a:lnTo>
                  <a:pt x="595086" y="551543"/>
                </a:lnTo>
                <a:lnTo>
                  <a:pt x="580572" y="333828"/>
                </a:lnTo>
                <a:lnTo>
                  <a:pt x="580572" y="203200"/>
                </a:lnTo>
                <a:lnTo>
                  <a:pt x="580572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Freeform 36"/>
          <p:cNvSpPr/>
          <p:nvPr/>
        </p:nvSpPr>
        <p:spPr>
          <a:xfrm>
            <a:off x="1132114" y="4461510"/>
            <a:ext cx="537029" cy="342719"/>
          </a:xfrm>
          <a:custGeom>
            <a:avLst/>
            <a:gdLst>
              <a:gd name="connsiteX0" fmla="*/ 0 w 537029"/>
              <a:gd name="connsiteY0" fmla="*/ 87086 h 319315"/>
              <a:gd name="connsiteX1" fmla="*/ 72572 w 537029"/>
              <a:gd name="connsiteY1" fmla="*/ 261257 h 319315"/>
              <a:gd name="connsiteX2" fmla="*/ 246743 w 537029"/>
              <a:gd name="connsiteY2" fmla="*/ 290286 h 319315"/>
              <a:gd name="connsiteX3" fmla="*/ 362857 w 537029"/>
              <a:gd name="connsiteY3" fmla="*/ 290286 h 319315"/>
              <a:gd name="connsiteX4" fmla="*/ 537029 w 537029"/>
              <a:gd name="connsiteY4" fmla="*/ 319315 h 319315"/>
              <a:gd name="connsiteX5" fmla="*/ 537029 w 537029"/>
              <a:gd name="connsiteY5" fmla="*/ 319315 h 319315"/>
              <a:gd name="connsiteX6" fmla="*/ 333829 w 537029"/>
              <a:gd name="connsiteY6" fmla="*/ 159657 h 319315"/>
              <a:gd name="connsiteX7" fmla="*/ 203200 w 537029"/>
              <a:gd name="connsiteY7" fmla="*/ 116115 h 319315"/>
              <a:gd name="connsiteX8" fmla="*/ 130629 w 537029"/>
              <a:gd name="connsiteY8" fmla="*/ 14515 h 319315"/>
              <a:gd name="connsiteX9" fmla="*/ 101600 w 537029"/>
              <a:gd name="connsiteY9" fmla="*/ 0 h 319315"/>
              <a:gd name="connsiteX10" fmla="*/ 43543 w 537029"/>
              <a:gd name="connsiteY10" fmla="*/ 0 h 319315"/>
              <a:gd name="connsiteX11" fmla="*/ 0 w 537029"/>
              <a:gd name="connsiteY11" fmla="*/ 87086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319315">
                <a:moveTo>
                  <a:pt x="0" y="87086"/>
                </a:moveTo>
                <a:lnTo>
                  <a:pt x="72572" y="261257"/>
                </a:lnTo>
                <a:lnTo>
                  <a:pt x="246743" y="290286"/>
                </a:lnTo>
                <a:lnTo>
                  <a:pt x="362857" y="290286"/>
                </a:lnTo>
                <a:lnTo>
                  <a:pt x="537029" y="319315"/>
                </a:lnTo>
                <a:lnTo>
                  <a:pt x="537029" y="319315"/>
                </a:lnTo>
                <a:lnTo>
                  <a:pt x="333829" y="159657"/>
                </a:lnTo>
                <a:lnTo>
                  <a:pt x="203200" y="116115"/>
                </a:lnTo>
                <a:lnTo>
                  <a:pt x="130629" y="14515"/>
                </a:lnTo>
                <a:lnTo>
                  <a:pt x="101600" y="0"/>
                </a:lnTo>
                <a:lnTo>
                  <a:pt x="43543" y="0"/>
                </a:lnTo>
                <a:lnTo>
                  <a:pt x="0" y="870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0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Freeform 37"/>
          <p:cNvSpPr/>
          <p:nvPr/>
        </p:nvSpPr>
        <p:spPr>
          <a:xfrm>
            <a:off x="1712685" y="4659086"/>
            <a:ext cx="323759" cy="130628"/>
          </a:xfrm>
          <a:custGeom>
            <a:avLst/>
            <a:gdLst>
              <a:gd name="connsiteX0" fmla="*/ 58057 w 217714"/>
              <a:gd name="connsiteY0" fmla="*/ 0 h 130628"/>
              <a:gd name="connsiteX1" fmla="*/ 0 w 217714"/>
              <a:gd name="connsiteY1" fmla="*/ 130628 h 130628"/>
              <a:gd name="connsiteX2" fmla="*/ 116114 w 217714"/>
              <a:gd name="connsiteY2" fmla="*/ 130628 h 130628"/>
              <a:gd name="connsiteX3" fmla="*/ 217714 w 217714"/>
              <a:gd name="connsiteY3" fmla="*/ 130628 h 130628"/>
              <a:gd name="connsiteX4" fmla="*/ 174171 w 217714"/>
              <a:gd name="connsiteY4" fmla="*/ 58057 h 130628"/>
              <a:gd name="connsiteX5" fmla="*/ 58057 w 217714"/>
              <a:gd name="connsiteY5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14" h="130628">
                <a:moveTo>
                  <a:pt x="58057" y="0"/>
                </a:moveTo>
                <a:lnTo>
                  <a:pt x="0" y="130628"/>
                </a:lnTo>
                <a:lnTo>
                  <a:pt x="116114" y="130628"/>
                </a:lnTo>
                <a:lnTo>
                  <a:pt x="217714" y="130628"/>
                </a:lnTo>
                <a:lnTo>
                  <a:pt x="174171" y="58057"/>
                </a:lnTo>
                <a:lnTo>
                  <a:pt x="58057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0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Freeform 38"/>
          <p:cNvSpPr/>
          <p:nvPr/>
        </p:nvSpPr>
        <p:spPr>
          <a:xfrm>
            <a:off x="1654629" y="4818743"/>
            <a:ext cx="101600" cy="2017486"/>
          </a:xfrm>
          <a:custGeom>
            <a:avLst/>
            <a:gdLst>
              <a:gd name="connsiteX0" fmla="*/ 0 w 101600"/>
              <a:gd name="connsiteY0" fmla="*/ 0 h 2017486"/>
              <a:gd name="connsiteX1" fmla="*/ 58057 w 101600"/>
              <a:gd name="connsiteY1" fmla="*/ 391886 h 2017486"/>
              <a:gd name="connsiteX2" fmla="*/ 72571 w 101600"/>
              <a:gd name="connsiteY2" fmla="*/ 682171 h 2017486"/>
              <a:gd name="connsiteX3" fmla="*/ 87085 w 101600"/>
              <a:gd name="connsiteY3" fmla="*/ 1001486 h 2017486"/>
              <a:gd name="connsiteX4" fmla="*/ 101600 w 101600"/>
              <a:gd name="connsiteY4" fmla="*/ 1233714 h 2017486"/>
              <a:gd name="connsiteX5" fmla="*/ 72571 w 101600"/>
              <a:gd name="connsiteY5" fmla="*/ 1582057 h 2017486"/>
              <a:gd name="connsiteX6" fmla="*/ 72571 w 101600"/>
              <a:gd name="connsiteY6" fmla="*/ 1857828 h 2017486"/>
              <a:gd name="connsiteX7" fmla="*/ 72571 w 101600"/>
              <a:gd name="connsiteY7" fmla="*/ 2017486 h 2017486"/>
              <a:gd name="connsiteX8" fmla="*/ 0 w 101600"/>
              <a:gd name="connsiteY8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00" h="2017486">
                <a:moveTo>
                  <a:pt x="0" y="0"/>
                </a:moveTo>
                <a:lnTo>
                  <a:pt x="58057" y="391886"/>
                </a:lnTo>
                <a:lnTo>
                  <a:pt x="72571" y="682171"/>
                </a:lnTo>
                <a:lnTo>
                  <a:pt x="87085" y="1001486"/>
                </a:lnTo>
                <a:lnTo>
                  <a:pt x="101600" y="1233714"/>
                </a:lnTo>
                <a:lnTo>
                  <a:pt x="72571" y="1582057"/>
                </a:lnTo>
                <a:lnTo>
                  <a:pt x="72571" y="1857828"/>
                </a:lnTo>
                <a:lnTo>
                  <a:pt x="72571" y="201748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Freeform 49"/>
          <p:cNvSpPr/>
          <p:nvPr/>
        </p:nvSpPr>
        <p:spPr>
          <a:xfrm>
            <a:off x="2204951" y="5749636"/>
            <a:ext cx="1424940" cy="422910"/>
          </a:xfrm>
          <a:custGeom>
            <a:avLst/>
            <a:gdLst>
              <a:gd name="connsiteX0" fmla="*/ 0 w 1424940"/>
              <a:gd name="connsiteY0" fmla="*/ 198120 h 541020"/>
              <a:gd name="connsiteX1" fmla="*/ 60960 w 1424940"/>
              <a:gd name="connsiteY1" fmla="*/ 358140 h 541020"/>
              <a:gd name="connsiteX2" fmla="*/ 114300 w 1424940"/>
              <a:gd name="connsiteY2" fmla="*/ 457200 h 541020"/>
              <a:gd name="connsiteX3" fmla="*/ 137160 w 1424940"/>
              <a:gd name="connsiteY3" fmla="*/ 502920 h 541020"/>
              <a:gd name="connsiteX4" fmla="*/ 274320 w 1424940"/>
              <a:gd name="connsiteY4" fmla="*/ 541020 h 541020"/>
              <a:gd name="connsiteX5" fmla="*/ 358140 w 1424940"/>
              <a:gd name="connsiteY5" fmla="*/ 541020 h 541020"/>
              <a:gd name="connsiteX6" fmla="*/ 601980 w 1424940"/>
              <a:gd name="connsiteY6" fmla="*/ 541020 h 541020"/>
              <a:gd name="connsiteX7" fmla="*/ 754380 w 1424940"/>
              <a:gd name="connsiteY7" fmla="*/ 541020 h 541020"/>
              <a:gd name="connsiteX8" fmla="*/ 876300 w 1424940"/>
              <a:gd name="connsiteY8" fmla="*/ 541020 h 541020"/>
              <a:gd name="connsiteX9" fmla="*/ 975360 w 1424940"/>
              <a:gd name="connsiteY9" fmla="*/ 541020 h 541020"/>
              <a:gd name="connsiteX10" fmla="*/ 1005840 w 1424940"/>
              <a:gd name="connsiteY10" fmla="*/ 525780 h 541020"/>
              <a:gd name="connsiteX11" fmla="*/ 1066800 w 1424940"/>
              <a:gd name="connsiteY11" fmla="*/ 525780 h 541020"/>
              <a:gd name="connsiteX12" fmla="*/ 1097280 w 1424940"/>
              <a:gd name="connsiteY12" fmla="*/ 487680 h 541020"/>
              <a:gd name="connsiteX13" fmla="*/ 1196340 w 1424940"/>
              <a:gd name="connsiteY13" fmla="*/ 457200 h 541020"/>
              <a:gd name="connsiteX14" fmla="*/ 1295400 w 1424940"/>
              <a:gd name="connsiteY14" fmla="*/ 419100 h 541020"/>
              <a:gd name="connsiteX15" fmla="*/ 1371600 w 1424940"/>
              <a:gd name="connsiteY15" fmla="*/ 350520 h 541020"/>
              <a:gd name="connsiteX16" fmla="*/ 1424940 w 1424940"/>
              <a:gd name="connsiteY16" fmla="*/ 251460 h 541020"/>
              <a:gd name="connsiteX17" fmla="*/ 1409700 w 1424940"/>
              <a:gd name="connsiteY17" fmla="*/ 198120 h 541020"/>
              <a:gd name="connsiteX18" fmla="*/ 1333500 w 1424940"/>
              <a:gd name="connsiteY18" fmla="*/ 228600 h 541020"/>
              <a:gd name="connsiteX19" fmla="*/ 1303020 w 1424940"/>
              <a:gd name="connsiteY19" fmla="*/ 281940 h 541020"/>
              <a:gd name="connsiteX20" fmla="*/ 1257300 w 1424940"/>
              <a:gd name="connsiteY20" fmla="*/ 320040 h 541020"/>
              <a:gd name="connsiteX21" fmla="*/ 1196340 w 1424940"/>
              <a:gd name="connsiteY21" fmla="*/ 335280 h 541020"/>
              <a:gd name="connsiteX22" fmla="*/ 1257300 w 1424940"/>
              <a:gd name="connsiteY22" fmla="*/ 289560 h 541020"/>
              <a:gd name="connsiteX23" fmla="*/ 1310640 w 1424940"/>
              <a:gd name="connsiteY23" fmla="*/ 220980 h 541020"/>
              <a:gd name="connsiteX24" fmla="*/ 1341120 w 1424940"/>
              <a:gd name="connsiteY24" fmla="*/ 175260 h 541020"/>
              <a:gd name="connsiteX25" fmla="*/ 1356360 w 1424940"/>
              <a:gd name="connsiteY25" fmla="*/ 137160 h 541020"/>
              <a:gd name="connsiteX26" fmla="*/ 1333500 w 1424940"/>
              <a:gd name="connsiteY26" fmla="*/ 121920 h 541020"/>
              <a:gd name="connsiteX27" fmla="*/ 1264920 w 1424940"/>
              <a:gd name="connsiteY27" fmla="*/ 114300 h 541020"/>
              <a:gd name="connsiteX28" fmla="*/ 1264920 w 1424940"/>
              <a:gd name="connsiteY28" fmla="*/ 137160 h 541020"/>
              <a:gd name="connsiteX29" fmla="*/ 1242060 w 1424940"/>
              <a:gd name="connsiteY29" fmla="*/ 167640 h 541020"/>
              <a:gd name="connsiteX30" fmla="*/ 1211580 w 1424940"/>
              <a:gd name="connsiteY30" fmla="*/ 205740 h 541020"/>
              <a:gd name="connsiteX31" fmla="*/ 1181100 w 1424940"/>
              <a:gd name="connsiteY31" fmla="*/ 251460 h 541020"/>
              <a:gd name="connsiteX32" fmla="*/ 1135380 w 1424940"/>
              <a:gd name="connsiteY32" fmla="*/ 297180 h 541020"/>
              <a:gd name="connsiteX33" fmla="*/ 1135380 w 1424940"/>
              <a:gd name="connsiteY33" fmla="*/ 297180 h 541020"/>
              <a:gd name="connsiteX34" fmla="*/ 1165860 w 1424940"/>
              <a:gd name="connsiteY34" fmla="*/ 236220 h 541020"/>
              <a:gd name="connsiteX35" fmla="*/ 1196340 w 1424940"/>
              <a:gd name="connsiteY35" fmla="*/ 167640 h 541020"/>
              <a:gd name="connsiteX36" fmla="*/ 1226820 w 1424940"/>
              <a:gd name="connsiteY36" fmla="*/ 129540 h 541020"/>
              <a:gd name="connsiteX37" fmla="*/ 1257300 w 1424940"/>
              <a:gd name="connsiteY37" fmla="*/ 83820 h 541020"/>
              <a:gd name="connsiteX38" fmla="*/ 1196340 w 1424940"/>
              <a:gd name="connsiteY38" fmla="*/ 30480 h 541020"/>
              <a:gd name="connsiteX39" fmla="*/ 1143000 w 1424940"/>
              <a:gd name="connsiteY39" fmla="*/ 53340 h 541020"/>
              <a:gd name="connsiteX40" fmla="*/ 1127760 w 1424940"/>
              <a:gd name="connsiteY40" fmla="*/ 114300 h 541020"/>
              <a:gd name="connsiteX41" fmla="*/ 1097280 w 1424940"/>
              <a:gd name="connsiteY41" fmla="*/ 182880 h 541020"/>
              <a:gd name="connsiteX42" fmla="*/ 1066800 w 1424940"/>
              <a:gd name="connsiteY42" fmla="*/ 228600 h 541020"/>
              <a:gd name="connsiteX43" fmla="*/ 1051560 w 1424940"/>
              <a:gd name="connsiteY43" fmla="*/ 251460 h 541020"/>
              <a:gd name="connsiteX44" fmla="*/ 1021080 w 1424940"/>
              <a:gd name="connsiteY44" fmla="*/ 274320 h 541020"/>
              <a:gd name="connsiteX45" fmla="*/ 1074420 w 1424940"/>
              <a:gd name="connsiteY45" fmla="*/ 167640 h 541020"/>
              <a:gd name="connsiteX46" fmla="*/ 1112520 w 1424940"/>
              <a:gd name="connsiteY46" fmla="*/ 121920 h 541020"/>
              <a:gd name="connsiteX47" fmla="*/ 1097280 w 1424940"/>
              <a:gd name="connsiteY47" fmla="*/ 68580 h 541020"/>
              <a:gd name="connsiteX48" fmla="*/ 1028700 w 1424940"/>
              <a:gd name="connsiteY48" fmla="*/ 68580 h 541020"/>
              <a:gd name="connsiteX49" fmla="*/ 1021080 w 1424940"/>
              <a:gd name="connsiteY49" fmla="*/ 91440 h 541020"/>
              <a:gd name="connsiteX50" fmla="*/ 1005840 w 1424940"/>
              <a:gd name="connsiteY50" fmla="*/ 137160 h 541020"/>
              <a:gd name="connsiteX51" fmla="*/ 990600 w 1424940"/>
              <a:gd name="connsiteY51" fmla="*/ 198120 h 541020"/>
              <a:gd name="connsiteX52" fmla="*/ 952500 w 1424940"/>
              <a:gd name="connsiteY52" fmla="*/ 266700 h 541020"/>
              <a:gd name="connsiteX53" fmla="*/ 937260 w 1424940"/>
              <a:gd name="connsiteY53" fmla="*/ 274320 h 541020"/>
              <a:gd name="connsiteX54" fmla="*/ 960120 w 1424940"/>
              <a:gd name="connsiteY54" fmla="*/ 160020 h 541020"/>
              <a:gd name="connsiteX55" fmla="*/ 960120 w 1424940"/>
              <a:gd name="connsiteY55" fmla="*/ 114300 h 541020"/>
              <a:gd name="connsiteX56" fmla="*/ 922020 w 1424940"/>
              <a:gd name="connsiteY56" fmla="*/ 114300 h 541020"/>
              <a:gd name="connsiteX57" fmla="*/ 899160 w 1424940"/>
              <a:gd name="connsiteY57" fmla="*/ 129540 h 541020"/>
              <a:gd name="connsiteX58" fmla="*/ 899160 w 1424940"/>
              <a:gd name="connsiteY58" fmla="*/ 175260 h 541020"/>
              <a:gd name="connsiteX59" fmla="*/ 876300 w 1424940"/>
              <a:gd name="connsiteY59" fmla="*/ 243840 h 541020"/>
              <a:gd name="connsiteX60" fmla="*/ 868680 w 1424940"/>
              <a:gd name="connsiteY60" fmla="*/ 289560 h 541020"/>
              <a:gd name="connsiteX61" fmla="*/ 845820 w 1424940"/>
              <a:gd name="connsiteY61" fmla="*/ 297180 h 541020"/>
              <a:gd name="connsiteX62" fmla="*/ 845820 w 1424940"/>
              <a:gd name="connsiteY62" fmla="*/ 251460 h 541020"/>
              <a:gd name="connsiteX63" fmla="*/ 800100 w 1424940"/>
              <a:gd name="connsiteY63" fmla="*/ 243840 h 541020"/>
              <a:gd name="connsiteX64" fmla="*/ 739140 w 1424940"/>
              <a:gd name="connsiteY64" fmla="*/ 243840 h 541020"/>
              <a:gd name="connsiteX65" fmla="*/ 678180 w 1424940"/>
              <a:gd name="connsiteY65" fmla="*/ 243840 h 541020"/>
              <a:gd name="connsiteX66" fmla="*/ 617220 w 1424940"/>
              <a:gd name="connsiteY66" fmla="*/ 228600 h 541020"/>
              <a:gd name="connsiteX67" fmla="*/ 594360 w 1424940"/>
              <a:gd name="connsiteY67" fmla="*/ 167640 h 541020"/>
              <a:gd name="connsiteX68" fmla="*/ 548640 w 1424940"/>
              <a:gd name="connsiteY68" fmla="*/ 144780 h 541020"/>
              <a:gd name="connsiteX69" fmla="*/ 457200 w 1424940"/>
              <a:gd name="connsiteY69" fmla="*/ 91440 h 541020"/>
              <a:gd name="connsiteX70" fmla="*/ 388620 w 1424940"/>
              <a:gd name="connsiteY70" fmla="*/ 30480 h 541020"/>
              <a:gd name="connsiteX71" fmla="*/ 312420 w 1424940"/>
              <a:gd name="connsiteY71" fmla="*/ 7620 h 541020"/>
              <a:gd name="connsiteX72" fmla="*/ 228600 w 1424940"/>
              <a:gd name="connsiteY72" fmla="*/ 7620 h 541020"/>
              <a:gd name="connsiteX73" fmla="*/ 152400 w 1424940"/>
              <a:gd name="connsiteY73" fmla="*/ 0 h 541020"/>
              <a:gd name="connsiteX74" fmla="*/ 68580 w 1424940"/>
              <a:gd name="connsiteY74" fmla="*/ 15240 h 541020"/>
              <a:gd name="connsiteX75" fmla="*/ 38100 w 1424940"/>
              <a:gd name="connsiteY75" fmla="*/ 53340 h 541020"/>
              <a:gd name="connsiteX76" fmla="*/ 38100 w 1424940"/>
              <a:gd name="connsiteY76" fmla="*/ 76200 h 541020"/>
              <a:gd name="connsiteX77" fmla="*/ 30480 w 1424940"/>
              <a:gd name="connsiteY77" fmla="*/ 129540 h 541020"/>
              <a:gd name="connsiteX78" fmla="*/ 0 w 1424940"/>
              <a:gd name="connsiteY78" fmla="*/ 1981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24940" h="541020">
                <a:moveTo>
                  <a:pt x="0" y="198120"/>
                </a:moveTo>
                <a:lnTo>
                  <a:pt x="60960" y="358140"/>
                </a:lnTo>
                <a:lnTo>
                  <a:pt x="114300" y="457200"/>
                </a:lnTo>
                <a:lnTo>
                  <a:pt x="137160" y="502920"/>
                </a:lnTo>
                <a:lnTo>
                  <a:pt x="274320" y="541020"/>
                </a:lnTo>
                <a:lnTo>
                  <a:pt x="358140" y="541020"/>
                </a:lnTo>
                <a:lnTo>
                  <a:pt x="601980" y="541020"/>
                </a:lnTo>
                <a:lnTo>
                  <a:pt x="754380" y="541020"/>
                </a:lnTo>
                <a:lnTo>
                  <a:pt x="876300" y="541020"/>
                </a:lnTo>
                <a:lnTo>
                  <a:pt x="975360" y="541020"/>
                </a:lnTo>
                <a:lnTo>
                  <a:pt x="1005840" y="525780"/>
                </a:lnTo>
                <a:lnTo>
                  <a:pt x="1066800" y="525780"/>
                </a:lnTo>
                <a:lnTo>
                  <a:pt x="1097280" y="487680"/>
                </a:lnTo>
                <a:lnTo>
                  <a:pt x="1196340" y="457200"/>
                </a:lnTo>
                <a:lnTo>
                  <a:pt x="1295400" y="419100"/>
                </a:lnTo>
                <a:lnTo>
                  <a:pt x="1371600" y="350520"/>
                </a:lnTo>
                <a:lnTo>
                  <a:pt x="1424940" y="251460"/>
                </a:lnTo>
                <a:lnTo>
                  <a:pt x="1409700" y="198120"/>
                </a:lnTo>
                <a:lnTo>
                  <a:pt x="1333500" y="228600"/>
                </a:lnTo>
                <a:lnTo>
                  <a:pt x="1303020" y="281940"/>
                </a:lnTo>
                <a:lnTo>
                  <a:pt x="1257300" y="320040"/>
                </a:lnTo>
                <a:lnTo>
                  <a:pt x="1196340" y="335280"/>
                </a:lnTo>
                <a:lnTo>
                  <a:pt x="1257300" y="289560"/>
                </a:lnTo>
                <a:lnTo>
                  <a:pt x="1310640" y="220980"/>
                </a:lnTo>
                <a:lnTo>
                  <a:pt x="1341120" y="175260"/>
                </a:lnTo>
                <a:lnTo>
                  <a:pt x="1356360" y="137160"/>
                </a:lnTo>
                <a:lnTo>
                  <a:pt x="1333500" y="121920"/>
                </a:lnTo>
                <a:lnTo>
                  <a:pt x="1264920" y="114300"/>
                </a:lnTo>
                <a:lnTo>
                  <a:pt x="1264920" y="137160"/>
                </a:lnTo>
                <a:lnTo>
                  <a:pt x="1242060" y="167640"/>
                </a:lnTo>
                <a:lnTo>
                  <a:pt x="1211580" y="205740"/>
                </a:lnTo>
                <a:lnTo>
                  <a:pt x="1181100" y="251460"/>
                </a:lnTo>
                <a:lnTo>
                  <a:pt x="1135380" y="297180"/>
                </a:lnTo>
                <a:lnTo>
                  <a:pt x="1135380" y="297180"/>
                </a:lnTo>
                <a:lnTo>
                  <a:pt x="1165860" y="236220"/>
                </a:lnTo>
                <a:lnTo>
                  <a:pt x="1196340" y="167640"/>
                </a:lnTo>
                <a:lnTo>
                  <a:pt x="1226820" y="129540"/>
                </a:lnTo>
                <a:lnTo>
                  <a:pt x="1257300" y="83820"/>
                </a:lnTo>
                <a:lnTo>
                  <a:pt x="1196340" y="30480"/>
                </a:lnTo>
                <a:lnTo>
                  <a:pt x="1143000" y="53340"/>
                </a:lnTo>
                <a:lnTo>
                  <a:pt x="1127760" y="114300"/>
                </a:lnTo>
                <a:lnTo>
                  <a:pt x="1097280" y="182880"/>
                </a:lnTo>
                <a:lnTo>
                  <a:pt x="1066800" y="228600"/>
                </a:lnTo>
                <a:lnTo>
                  <a:pt x="1051560" y="251460"/>
                </a:lnTo>
                <a:lnTo>
                  <a:pt x="1021080" y="274320"/>
                </a:lnTo>
                <a:lnTo>
                  <a:pt x="1074420" y="167640"/>
                </a:lnTo>
                <a:lnTo>
                  <a:pt x="1112520" y="121920"/>
                </a:lnTo>
                <a:lnTo>
                  <a:pt x="1097280" y="68580"/>
                </a:lnTo>
                <a:lnTo>
                  <a:pt x="1028700" y="68580"/>
                </a:lnTo>
                <a:lnTo>
                  <a:pt x="1021080" y="91440"/>
                </a:lnTo>
                <a:lnTo>
                  <a:pt x="1005840" y="137160"/>
                </a:lnTo>
                <a:lnTo>
                  <a:pt x="990600" y="198120"/>
                </a:lnTo>
                <a:lnTo>
                  <a:pt x="952500" y="266700"/>
                </a:lnTo>
                <a:lnTo>
                  <a:pt x="937260" y="274320"/>
                </a:lnTo>
                <a:lnTo>
                  <a:pt x="960120" y="160020"/>
                </a:lnTo>
                <a:lnTo>
                  <a:pt x="960120" y="114300"/>
                </a:lnTo>
                <a:lnTo>
                  <a:pt x="922020" y="114300"/>
                </a:lnTo>
                <a:lnTo>
                  <a:pt x="899160" y="129540"/>
                </a:lnTo>
                <a:lnTo>
                  <a:pt x="899160" y="175260"/>
                </a:lnTo>
                <a:lnTo>
                  <a:pt x="876300" y="243840"/>
                </a:lnTo>
                <a:lnTo>
                  <a:pt x="868680" y="289560"/>
                </a:lnTo>
                <a:lnTo>
                  <a:pt x="845820" y="297180"/>
                </a:lnTo>
                <a:lnTo>
                  <a:pt x="845820" y="251460"/>
                </a:lnTo>
                <a:lnTo>
                  <a:pt x="800100" y="243840"/>
                </a:lnTo>
                <a:lnTo>
                  <a:pt x="739140" y="243840"/>
                </a:lnTo>
                <a:lnTo>
                  <a:pt x="678180" y="243840"/>
                </a:lnTo>
                <a:lnTo>
                  <a:pt x="617220" y="228600"/>
                </a:lnTo>
                <a:lnTo>
                  <a:pt x="594360" y="167640"/>
                </a:lnTo>
                <a:lnTo>
                  <a:pt x="548640" y="144780"/>
                </a:lnTo>
                <a:lnTo>
                  <a:pt x="457200" y="91440"/>
                </a:lnTo>
                <a:lnTo>
                  <a:pt x="388620" y="30480"/>
                </a:lnTo>
                <a:lnTo>
                  <a:pt x="312420" y="7620"/>
                </a:lnTo>
                <a:lnTo>
                  <a:pt x="228600" y="7620"/>
                </a:lnTo>
                <a:lnTo>
                  <a:pt x="152400" y="0"/>
                </a:lnTo>
                <a:lnTo>
                  <a:pt x="68580" y="15240"/>
                </a:lnTo>
                <a:lnTo>
                  <a:pt x="38100" y="53340"/>
                </a:lnTo>
                <a:lnTo>
                  <a:pt x="38100" y="76200"/>
                </a:lnTo>
                <a:lnTo>
                  <a:pt x="30480" y="129540"/>
                </a:lnTo>
                <a:lnTo>
                  <a:pt x="0" y="198120"/>
                </a:lnTo>
                <a:close/>
              </a:path>
            </a:pathLst>
          </a:cu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Freeform 44"/>
          <p:cNvSpPr/>
          <p:nvPr/>
        </p:nvSpPr>
        <p:spPr>
          <a:xfrm>
            <a:off x="779144" y="6400800"/>
            <a:ext cx="360045" cy="471055"/>
          </a:xfrm>
          <a:custGeom>
            <a:avLst/>
            <a:gdLst>
              <a:gd name="connsiteX0" fmla="*/ 41564 w 332509"/>
              <a:gd name="connsiteY0" fmla="*/ 27709 h 471055"/>
              <a:gd name="connsiteX1" fmla="*/ 27709 w 332509"/>
              <a:gd name="connsiteY1" fmla="*/ 235527 h 471055"/>
              <a:gd name="connsiteX2" fmla="*/ 0 w 332509"/>
              <a:gd name="connsiteY2" fmla="*/ 401782 h 471055"/>
              <a:gd name="connsiteX3" fmla="*/ 83128 w 332509"/>
              <a:gd name="connsiteY3" fmla="*/ 471055 h 471055"/>
              <a:gd name="connsiteX4" fmla="*/ 332509 w 332509"/>
              <a:gd name="connsiteY4" fmla="*/ 429491 h 471055"/>
              <a:gd name="connsiteX5" fmla="*/ 304800 w 332509"/>
              <a:gd name="connsiteY5" fmla="*/ 207818 h 471055"/>
              <a:gd name="connsiteX6" fmla="*/ 290946 w 332509"/>
              <a:gd name="connsiteY6" fmla="*/ 41564 h 471055"/>
              <a:gd name="connsiteX7" fmla="*/ 180109 w 332509"/>
              <a:gd name="connsiteY7" fmla="*/ 0 h 471055"/>
              <a:gd name="connsiteX8" fmla="*/ 41564 w 332509"/>
              <a:gd name="connsiteY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509" h="471055">
                <a:moveTo>
                  <a:pt x="41564" y="27709"/>
                </a:moveTo>
                <a:lnTo>
                  <a:pt x="27709" y="235527"/>
                </a:lnTo>
                <a:lnTo>
                  <a:pt x="0" y="401782"/>
                </a:lnTo>
                <a:lnTo>
                  <a:pt x="83128" y="471055"/>
                </a:lnTo>
                <a:lnTo>
                  <a:pt x="332509" y="429491"/>
                </a:lnTo>
                <a:lnTo>
                  <a:pt x="304800" y="207818"/>
                </a:lnTo>
                <a:lnTo>
                  <a:pt x="290946" y="41564"/>
                </a:lnTo>
                <a:lnTo>
                  <a:pt x="180109" y="0"/>
                </a:lnTo>
                <a:lnTo>
                  <a:pt x="41564" y="27709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Freeform 45"/>
          <p:cNvSpPr/>
          <p:nvPr/>
        </p:nvSpPr>
        <p:spPr>
          <a:xfrm>
            <a:off x="1948815" y="5257800"/>
            <a:ext cx="225750" cy="654367"/>
          </a:xfrm>
          <a:custGeom>
            <a:avLst/>
            <a:gdLst>
              <a:gd name="connsiteX0" fmla="*/ 0 w 142890"/>
              <a:gd name="connsiteY0" fmla="*/ 0 h 504825"/>
              <a:gd name="connsiteX1" fmla="*/ 0 w 142890"/>
              <a:gd name="connsiteY1" fmla="*/ 0 h 504825"/>
              <a:gd name="connsiteX2" fmla="*/ 28575 w 142890"/>
              <a:gd name="connsiteY2" fmla="*/ 133350 h 504825"/>
              <a:gd name="connsiteX3" fmla="*/ 47625 w 142890"/>
              <a:gd name="connsiteY3" fmla="*/ 228600 h 504825"/>
              <a:gd name="connsiteX4" fmla="*/ 57150 w 142890"/>
              <a:gd name="connsiteY4" fmla="*/ 266700 h 504825"/>
              <a:gd name="connsiteX5" fmla="*/ 95250 w 142890"/>
              <a:gd name="connsiteY5" fmla="*/ 304800 h 504825"/>
              <a:gd name="connsiteX6" fmla="*/ 104775 w 142890"/>
              <a:gd name="connsiteY6" fmla="*/ 333375 h 504825"/>
              <a:gd name="connsiteX7" fmla="*/ 133350 w 142890"/>
              <a:gd name="connsiteY7" fmla="*/ 361950 h 504825"/>
              <a:gd name="connsiteX8" fmla="*/ 142875 w 142890"/>
              <a:gd name="connsiteY8" fmla="*/ 504825 h 504825"/>
              <a:gd name="connsiteX9" fmla="*/ 0 w 142890"/>
              <a:gd name="connsiteY9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890" h="504825">
                <a:moveTo>
                  <a:pt x="0" y="0"/>
                </a:moveTo>
                <a:lnTo>
                  <a:pt x="0" y="0"/>
                </a:lnTo>
                <a:cubicBezTo>
                  <a:pt x="4161" y="18723"/>
                  <a:pt x="23486" y="102819"/>
                  <a:pt x="28575" y="133350"/>
                </a:cubicBezTo>
                <a:cubicBezTo>
                  <a:pt x="51333" y="269895"/>
                  <a:pt x="25718" y="151924"/>
                  <a:pt x="47625" y="228600"/>
                </a:cubicBezTo>
                <a:cubicBezTo>
                  <a:pt x="51221" y="241187"/>
                  <a:pt x="50212" y="255599"/>
                  <a:pt x="57150" y="266700"/>
                </a:cubicBezTo>
                <a:cubicBezTo>
                  <a:pt x="66669" y="281930"/>
                  <a:pt x="82550" y="292100"/>
                  <a:pt x="95250" y="304800"/>
                </a:cubicBezTo>
                <a:cubicBezTo>
                  <a:pt x="98425" y="314325"/>
                  <a:pt x="99206" y="325021"/>
                  <a:pt x="104775" y="333375"/>
                </a:cubicBezTo>
                <a:cubicBezTo>
                  <a:pt x="112247" y="344583"/>
                  <a:pt x="130428" y="348800"/>
                  <a:pt x="133350" y="361950"/>
                </a:cubicBezTo>
                <a:cubicBezTo>
                  <a:pt x="143704" y="408544"/>
                  <a:pt x="142875" y="504825"/>
                  <a:pt x="142875" y="5048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Freeform 42"/>
          <p:cNvSpPr/>
          <p:nvPr/>
        </p:nvSpPr>
        <p:spPr>
          <a:xfrm>
            <a:off x="779145" y="5829300"/>
            <a:ext cx="1424940" cy="556259"/>
          </a:xfrm>
          <a:custGeom>
            <a:avLst/>
            <a:gdLst>
              <a:gd name="connsiteX0" fmla="*/ 0 w 1424940"/>
              <a:gd name="connsiteY0" fmla="*/ 198120 h 541020"/>
              <a:gd name="connsiteX1" fmla="*/ 60960 w 1424940"/>
              <a:gd name="connsiteY1" fmla="*/ 358140 h 541020"/>
              <a:gd name="connsiteX2" fmla="*/ 114300 w 1424940"/>
              <a:gd name="connsiteY2" fmla="*/ 457200 h 541020"/>
              <a:gd name="connsiteX3" fmla="*/ 137160 w 1424940"/>
              <a:gd name="connsiteY3" fmla="*/ 502920 h 541020"/>
              <a:gd name="connsiteX4" fmla="*/ 274320 w 1424940"/>
              <a:gd name="connsiteY4" fmla="*/ 541020 h 541020"/>
              <a:gd name="connsiteX5" fmla="*/ 358140 w 1424940"/>
              <a:gd name="connsiteY5" fmla="*/ 541020 h 541020"/>
              <a:gd name="connsiteX6" fmla="*/ 601980 w 1424940"/>
              <a:gd name="connsiteY6" fmla="*/ 541020 h 541020"/>
              <a:gd name="connsiteX7" fmla="*/ 754380 w 1424940"/>
              <a:gd name="connsiteY7" fmla="*/ 541020 h 541020"/>
              <a:gd name="connsiteX8" fmla="*/ 876300 w 1424940"/>
              <a:gd name="connsiteY8" fmla="*/ 541020 h 541020"/>
              <a:gd name="connsiteX9" fmla="*/ 975360 w 1424940"/>
              <a:gd name="connsiteY9" fmla="*/ 541020 h 541020"/>
              <a:gd name="connsiteX10" fmla="*/ 1005840 w 1424940"/>
              <a:gd name="connsiteY10" fmla="*/ 525780 h 541020"/>
              <a:gd name="connsiteX11" fmla="*/ 1066800 w 1424940"/>
              <a:gd name="connsiteY11" fmla="*/ 525780 h 541020"/>
              <a:gd name="connsiteX12" fmla="*/ 1097280 w 1424940"/>
              <a:gd name="connsiteY12" fmla="*/ 487680 h 541020"/>
              <a:gd name="connsiteX13" fmla="*/ 1196340 w 1424940"/>
              <a:gd name="connsiteY13" fmla="*/ 457200 h 541020"/>
              <a:gd name="connsiteX14" fmla="*/ 1295400 w 1424940"/>
              <a:gd name="connsiteY14" fmla="*/ 419100 h 541020"/>
              <a:gd name="connsiteX15" fmla="*/ 1371600 w 1424940"/>
              <a:gd name="connsiteY15" fmla="*/ 350520 h 541020"/>
              <a:gd name="connsiteX16" fmla="*/ 1424940 w 1424940"/>
              <a:gd name="connsiteY16" fmla="*/ 251460 h 541020"/>
              <a:gd name="connsiteX17" fmla="*/ 1409700 w 1424940"/>
              <a:gd name="connsiteY17" fmla="*/ 198120 h 541020"/>
              <a:gd name="connsiteX18" fmla="*/ 1333500 w 1424940"/>
              <a:gd name="connsiteY18" fmla="*/ 228600 h 541020"/>
              <a:gd name="connsiteX19" fmla="*/ 1303020 w 1424940"/>
              <a:gd name="connsiteY19" fmla="*/ 281940 h 541020"/>
              <a:gd name="connsiteX20" fmla="*/ 1257300 w 1424940"/>
              <a:gd name="connsiteY20" fmla="*/ 320040 h 541020"/>
              <a:gd name="connsiteX21" fmla="*/ 1196340 w 1424940"/>
              <a:gd name="connsiteY21" fmla="*/ 335280 h 541020"/>
              <a:gd name="connsiteX22" fmla="*/ 1257300 w 1424940"/>
              <a:gd name="connsiteY22" fmla="*/ 289560 h 541020"/>
              <a:gd name="connsiteX23" fmla="*/ 1310640 w 1424940"/>
              <a:gd name="connsiteY23" fmla="*/ 220980 h 541020"/>
              <a:gd name="connsiteX24" fmla="*/ 1341120 w 1424940"/>
              <a:gd name="connsiteY24" fmla="*/ 175260 h 541020"/>
              <a:gd name="connsiteX25" fmla="*/ 1356360 w 1424940"/>
              <a:gd name="connsiteY25" fmla="*/ 137160 h 541020"/>
              <a:gd name="connsiteX26" fmla="*/ 1333500 w 1424940"/>
              <a:gd name="connsiteY26" fmla="*/ 121920 h 541020"/>
              <a:gd name="connsiteX27" fmla="*/ 1264920 w 1424940"/>
              <a:gd name="connsiteY27" fmla="*/ 114300 h 541020"/>
              <a:gd name="connsiteX28" fmla="*/ 1264920 w 1424940"/>
              <a:gd name="connsiteY28" fmla="*/ 137160 h 541020"/>
              <a:gd name="connsiteX29" fmla="*/ 1242060 w 1424940"/>
              <a:gd name="connsiteY29" fmla="*/ 167640 h 541020"/>
              <a:gd name="connsiteX30" fmla="*/ 1211580 w 1424940"/>
              <a:gd name="connsiteY30" fmla="*/ 205740 h 541020"/>
              <a:gd name="connsiteX31" fmla="*/ 1181100 w 1424940"/>
              <a:gd name="connsiteY31" fmla="*/ 251460 h 541020"/>
              <a:gd name="connsiteX32" fmla="*/ 1135380 w 1424940"/>
              <a:gd name="connsiteY32" fmla="*/ 297180 h 541020"/>
              <a:gd name="connsiteX33" fmla="*/ 1135380 w 1424940"/>
              <a:gd name="connsiteY33" fmla="*/ 297180 h 541020"/>
              <a:gd name="connsiteX34" fmla="*/ 1165860 w 1424940"/>
              <a:gd name="connsiteY34" fmla="*/ 236220 h 541020"/>
              <a:gd name="connsiteX35" fmla="*/ 1196340 w 1424940"/>
              <a:gd name="connsiteY35" fmla="*/ 167640 h 541020"/>
              <a:gd name="connsiteX36" fmla="*/ 1226820 w 1424940"/>
              <a:gd name="connsiteY36" fmla="*/ 129540 h 541020"/>
              <a:gd name="connsiteX37" fmla="*/ 1257300 w 1424940"/>
              <a:gd name="connsiteY37" fmla="*/ 83820 h 541020"/>
              <a:gd name="connsiteX38" fmla="*/ 1196340 w 1424940"/>
              <a:gd name="connsiteY38" fmla="*/ 30480 h 541020"/>
              <a:gd name="connsiteX39" fmla="*/ 1143000 w 1424940"/>
              <a:gd name="connsiteY39" fmla="*/ 53340 h 541020"/>
              <a:gd name="connsiteX40" fmla="*/ 1127760 w 1424940"/>
              <a:gd name="connsiteY40" fmla="*/ 114300 h 541020"/>
              <a:gd name="connsiteX41" fmla="*/ 1097280 w 1424940"/>
              <a:gd name="connsiteY41" fmla="*/ 182880 h 541020"/>
              <a:gd name="connsiteX42" fmla="*/ 1066800 w 1424940"/>
              <a:gd name="connsiteY42" fmla="*/ 228600 h 541020"/>
              <a:gd name="connsiteX43" fmla="*/ 1051560 w 1424940"/>
              <a:gd name="connsiteY43" fmla="*/ 251460 h 541020"/>
              <a:gd name="connsiteX44" fmla="*/ 1021080 w 1424940"/>
              <a:gd name="connsiteY44" fmla="*/ 274320 h 541020"/>
              <a:gd name="connsiteX45" fmla="*/ 1074420 w 1424940"/>
              <a:gd name="connsiteY45" fmla="*/ 167640 h 541020"/>
              <a:gd name="connsiteX46" fmla="*/ 1112520 w 1424940"/>
              <a:gd name="connsiteY46" fmla="*/ 121920 h 541020"/>
              <a:gd name="connsiteX47" fmla="*/ 1097280 w 1424940"/>
              <a:gd name="connsiteY47" fmla="*/ 68580 h 541020"/>
              <a:gd name="connsiteX48" fmla="*/ 1028700 w 1424940"/>
              <a:gd name="connsiteY48" fmla="*/ 68580 h 541020"/>
              <a:gd name="connsiteX49" fmla="*/ 1021080 w 1424940"/>
              <a:gd name="connsiteY49" fmla="*/ 91440 h 541020"/>
              <a:gd name="connsiteX50" fmla="*/ 1005840 w 1424940"/>
              <a:gd name="connsiteY50" fmla="*/ 137160 h 541020"/>
              <a:gd name="connsiteX51" fmla="*/ 990600 w 1424940"/>
              <a:gd name="connsiteY51" fmla="*/ 198120 h 541020"/>
              <a:gd name="connsiteX52" fmla="*/ 952500 w 1424940"/>
              <a:gd name="connsiteY52" fmla="*/ 266700 h 541020"/>
              <a:gd name="connsiteX53" fmla="*/ 937260 w 1424940"/>
              <a:gd name="connsiteY53" fmla="*/ 274320 h 541020"/>
              <a:gd name="connsiteX54" fmla="*/ 960120 w 1424940"/>
              <a:gd name="connsiteY54" fmla="*/ 160020 h 541020"/>
              <a:gd name="connsiteX55" fmla="*/ 960120 w 1424940"/>
              <a:gd name="connsiteY55" fmla="*/ 114300 h 541020"/>
              <a:gd name="connsiteX56" fmla="*/ 922020 w 1424940"/>
              <a:gd name="connsiteY56" fmla="*/ 114300 h 541020"/>
              <a:gd name="connsiteX57" fmla="*/ 899160 w 1424940"/>
              <a:gd name="connsiteY57" fmla="*/ 129540 h 541020"/>
              <a:gd name="connsiteX58" fmla="*/ 899160 w 1424940"/>
              <a:gd name="connsiteY58" fmla="*/ 175260 h 541020"/>
              <a:gd name="connsiteX59" fmla="*/ 876300 w 1424940"/>
              <a:gd name="connsiteY59" fmla="*/ 243840 h 541020"/>
              <a:gd name="connsiteX60" fmla="*/ 868680 w 1424940"/>
              <a:gd name="connsiteY60" fmla="*/ 289560 h 541020"/>
              <a:gd name="connsiteX61" fmla="*/ 845820 w 1424940"/>
              <a:gd name="connsiteY61" fmla="*/ 297180 h 541020"/>
              <a:gd name="connsiteX62" fmla="*/ 845820 w 1424940"/>
              <a:gd name="connsiteY62" fmla="*/ 251460 h 541020"/>
              <a:gd name="connsiteX63" fmla="*/ 800100 w 1424940"/>
              <a:gd name="connsiteY63" fmla="*/ 243840 h 541020"/>
              <a:gd name="connsiteX64" fmla="*/ 739140 w 1424940"/>
              <a:gd name="connsiteY64" fmla="*/ 243840 h 541020"/>
              <a:gd name="connsiteX65" fmla="*/ 678180 w 1424940"/>
              <a:gd name="connsiteY65" fmla="*/ 243840 h 541020"/>
              <a:gd name="connsiteX66" fmla="*/ 617220 w 1424940"/>
              <a:gd name="connsiteY66" fmla="*/ 228600 h 541020"/>
              <a:gd name="connsiteX67" fmla="*/ 594360 w 1424940"/>
              <a:gd name="connsiteY67" fmla="*/ 167640 h 541020"/>
              <a:gd name="connsiteX68" fmla="*/ 548640 w 1424940"/>
              <a:gd name="connsiteY68" fmla="*/ 144780 h 541020"/>
              <a:gd name="connsiteX69" fmla="*/ 457200 w 1424940"/>
              <a:gd name="connsiteY69" fmla="*/ 91440 h 541020"/>
              <a:gd name="connsiteX70" fmla="*/ 388620 w 1424940"/>
              <a:gd name="connsiteY70" fmla="*/ 30480 h 541020"/>
              <a:gd name="connsiteX71" fmla="*/ 312420 w 1424940"/>
              <a:gd name="connsiteY71" fmla="*/ 7620 h 541020"/>
              <a:gd name="connsiteX72" fmla="*/ 228600 w 1424940"/>
              <a:gd name="connsiteY72" fmla="*/ 7620 h 541020"/>
              <a:gd name="connsiteX73" fmla="*/ 152400 w 1424940"/>
              <a:gd name="connsiteY73" fmla="*/ 0 h 541020"/>
              <a:gd name="connsiteX74" fmla="*/ 68580 w 1424940"/>
              <a:gd name="connsiteY74" fmla="*/ 15240 h 541020"/>
              <a:gd name="connsiteX75" fmla="*/ 38100 w 1424940"/>
              <a:gd name="connsiteY75" fmla="*/ 53340 h 541020"/>
              <a:gd name="connsiteX76" fmla="*/ 38100 w 1424940"/>
              <a:gd name="connsiteY76" fmla="*/ 76200 h 541020"/>
              <a:gd name="connsiteX77" fmla="*/ 30480 w 1424940"/>
              <a:gd name="connsiteY77" fmla="*/ 129540 h 541020"/>
              <a:gd name="connsiteX78" fmla="*/ 0 w 1424940"/>
              <a:gd name="connsiteY78" fmla="*/ 1981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24940" h="541020">
                <a:moveTo>
                  <a:pt x="0" y="198120"/>
                </a:moveTo>
                <a:lnTo>
                  <a:pt x="60960" y="358140"/>
                </a:lnTo>
                <a:lnTo>
                  <a:pt x="114300" y="457200"/>
                </a:lnTo>
                <a:lnTo>
                  <a:pt x="137160" y="502920"/>
                </a:lnTo>
                <a:lnTo>
                  <a:pt x="274320" y="541020"/>
                </a:lnTo>
                <a:lnTo>
                  <a:pt x="358140" y="541020"/>
                </a:lnTo>
                <a:lnTo>
                  <a:pt x="601980" y="541020"/>
                </a:lnTo>
                <a:lnTo>
                  <a:pt x="754380" y="541020"/>
                </a:lnTo>
                <a:lnTo>
                  <a:pt x="876300" y="541020"/>
                </a:lnTo>
                <a:lnTo>
                  <a:pt x="975360" y="541020"/>
                </a:lnTo>
                <a:lnTo>
                  <a:pt x="1005840" y="525780"/>
                </a:lnTo>
                <a:lnTo>
                  <a:pt x="1066800" y="525780"/>
                </a:lnTo>
                <a:lnTo>
                  <a:pt x="1097280" y="487680"/>
                </a:lnTo>
                <a:lnTo>
                  <a:pt x="1196340" y="457200"/>
                </a:lnTo>
                <a:lnTo>
                  <a:pt x="1295400" y="419100"/>
                </a:lnTo>
                <a:lnTo>
                  <a:pt x="1371600" y="350520"/>
                </a:lnTo>
                <a:lnTo>
                  <a:pt x="1424940" y="251460"/>
                </a:lnTo>
                <a:lnTo>
                  <a:pt x="1409700" y="198120"/>
                </a:lnTo>
                <a:lnTo>
                  <a:pt x="1333500" y="228600"/>
                </a:lnTo>
                <a:lnTo>
                  <a:pt x="1303020" y="281940"/>
                </a:lnTo>
                <a:lnTo>
                  <a:pt x="1257300" y="320040"/>
                </a:lnTo>
                <a:lnTo>
                  <a:pt x="1196340" y="335280"/>
                </a:lnTo>
                <a:lnTo>
                  <a:pt x="1257300" y="289560"/>
                </a:lnTo>
                <a:lnTo>
                  <a:pt x="1310640" y="220980"/>
                </a:lnTo>
                <a:lnTo>
                  <a:pt x="1341120" y="175260"/>
                </a:lnTo>
                <a:lnTo>
                  <a:pt x="1356360" y="137160"/>
                </a:lnTo>
                <a:lnTo>
                  <a:pt x="1333500" y="121920"/>
                </a:lnTo>
                <a:lnTo>
                  <a:pt x="1264920" y="114300"/>
                </a:lnTo>
                <a:lnTo>
                  <a:pt x="1264920" y="137160"/>
                </a:lnTo>
                <a:lnTo>
                  <a:pt x="1242060" y="167640"/>
                </a:lnTo>
                <a:lnTo>
                  <a:pt x="1211580" y="205740"/>
                </a:lnTo>
                <a:lnTo>
                  <a:pt x="1181100" y="251460"/>
                </a:lnTo>
                <a:lnTo>
                  <a:pt x="1135380" y="297180"/>
                </a:lnTo>
                <a:lnTo>
                  <a:pt x="1135380" y="297180"/>
                </a:lnTo>
                <a:lnTo>
                  <a:pt x="1165860" y="236220"/>
                </a:lnTo>
                <a:lnTo>
                  <a:pt x="1196340" y="167640"/>
                </a:lnTo>
                <a:lnTo>
                  <a:pt x="1226820" y="129540"/>
                </a:lnTo>
                <a:lnTo>
                  <a:pt x="1257300" y="83820"/>
                </a:lnTo>
                <a:lnTo>
                  <a:pt x="1196340" y="30480"/>
                </a:lnTo>
                <a:lnTo>
                  <a:pt x="1143000" y="53340"/>
                </a:lnTo>
                <a:lnTo>
                  <a:pt x="1127760" y="114300"/>
                </a:lnTo>
                <a:lnTo>
                  <a:pt x="1097280" y="182880"/>
                </a:lnTo>
                <a:lnTo>
                  <a:pt x="1066800" y="228600"/>
                </a:lnTo>
                <a:lnTo>
                  <a:pt x="1051560" y="251460"/>
                </a:lnTo>
                <a:lnTo>
                  <a:pt x="1021080" y="274320"/>
                </a:lnTo>
                <a:lnTo>
                  <a:pt x="1074420" y="167640"/>
                </a:lnTo>
                <a:lnTo>
                  <a:pt x="1112520" y="121920"/>
                </a:lnTo>
                <a:lnTo>
                  <a:pt x="1097280" y="68580"/>
                </a:lnTo>
                <a:lnTo>
                  <a:pt x="1028700" y="68580"/>
                </a:lnTo>
                <a:lnTo>
                  <a:pt x="1021080" y="91440"/>
                </a:lnTo>
                <a:lnTo>
                  <a:pt x="1005840" y="137160"/>
                </a:lnTo>
                <a:lnTo>
                  <a:pt x="990600" y="198120"/>
                </a:lnTo>
                <a:lnTo>
                  <a:pt x="952500" y="266700"/>
                </a:lnTo>
                <a:lnTo>
                  <a:pt x="937260" y="274320"/>
                </a:lnTo>
                <a:lnTo>
                  <a:pt x="960120" y="160020"/>
                </a:lnTo>
                <a:lnTo>
                  <a:pt x="960120" y="114300"/>
                </a:lnTo>
                <a:lnTo>
                  <a:pt x="922020" y="114300"/>
                </a:lnTo>
                <a:lnTo>
                  <a:pt x="899160" y="129540"/>
                </a:lnTo>
                <a:lnTo>
                  <a:pt x="899160" y="175260"/>
                </a:lnTo>
                <a:lnTo>
                  <a:pt x="876300" y="243840"/>
                </a:lnTo>
                <a:lnTo>
                  <a:pt x="868680" y="289560"/>
                </a:lnTo>
                <a:lnTo>
                  <a:pt x="845820" y="297180"/>
                </a:lnTo>
                <a:lnTo>
                  <a:pt x="845820" y="251460"/>
                </a:lnTo>
                <a:lnTo>
                  <a:pt x="800100" y="243840"/>
                </a:lnTo>
                <a:lnTo>
                  <a:pt x="739140" y="243840"/>
                </a:lnTo>
                <a:lnTo>
                  <a:pt x="678180" y="243840"/>
                </a:lnTo>
                <a:lnTo>
                  <a:pt x="617220" y="228600"/>
                </a:lnTo>
                <a:lnTo>
                  <a:pt x="594360" y="167640"/>
                </a:lnTo>
                <a:lnTo>
                  <a:pt x="548640" y="144780"/>
                </a:lnTo>
                <a:lnTo>
                  <a:pt x="457200" y="91440"/>
                </a:lnTo>
                <a:lnTo>
                  <a:pt x="388620" y="30480"/>
                </a:lnTo>
                <a:lnTo>
                  <a:pt x="312420" y="7620"/>
                </a:lnTo>
                <a:lnTo>
                  <a:pt x="228600" y="7620"/>
                </a:lnTo>
                <a:lnTo>
                  <a:pt x="152400" y="0"/>
                </a:lnTo>
                <a:lnTo>
                  <a:pt x="68580" y="15240"/>
                </a:lnTo>
                <a:lnTo>
                  <a:pt x="38100" y="53340"/>
                </a:lnTo>
                <a:lnTo>
                  <a:pt x="38100" y="76200"/>
                </a:lnTo>
                <a:lnTo>
                  <a:pt x="30480" y="129540"/>
                </a:lnTo>
                <a:lnTo>
                  <a:pt x="0" y="198120"/>
                </a:lnTo>
                <a:close/>
              </a:path>
            </a:pathLst>
          </a:cu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Heart 2"/>
          <p:cNvSpPr/>
          <p:nvPr/>
        </p:nvSpPr>
        <p:spPr>
          <a:xfrm>
            <a:off x="1790700" y="4800600"/>
            <a:ext cx="609600" cy="5257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457200" y="6400800"/>
            <a:ext cx="171625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th-TH" altLang="en-US" sz="2000" b="1" dirty="0" smtClean="0">
                <a:solidFill>
                  <a:srgbClr val="0070C0"/>
                </a:solidFill>
                <a:latin typeface="TH Mali Grade 6" pitchFamily="2" charset="-34"/>
                <a:ea typeface="Thelazykiller" charset="0"/>
                <a:cs typeface="TH Mali Grade 6" pitchFamily="2" charset="-34"/>
              </a:rPr>
              <a:t>พี่ไม่ได้มาเล่น ๆ</a:t>
            </a:r>
            <a:endParaRPr lang="en-US" altLang="en-US" sz="2000" b="1" dirty="0">
              <a:solidFill>
                <a:srgbClr val="0070C0"/>
              </a:solidFill>
              <a:latin typeface="TH Mali Grade 6" pitchFamily="2" charset="-34"/>
              <a:ea typeface="Thelazykiller" charset="0"/>
              <a:cs typeface="TH Mali Grade 6" pitchFamily="2" charset="-34"/>
            </a:endParaRP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9" y="6400800"/>
            <a:ext cx="4418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364 -0.034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0591 -0.0247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43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1184</Words>
  <Application>Microsoft Office PowerPoint</Application>
  <PresentationFormat>On-screen Show (4:3)</PresentationFormat>
  <Paragraphs>299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Angsana New</vt:lpstr>
      <vt:lpstr>TH SarabunPSK</vt:lpstr>
      <vt:lpstr>TH KoHo</vt:lpstr>
      <vt:lpstr>TH Baijam</vt:lpstr>
      <vt:lpstr>Cordia New</vt:lpstr>
      <vt:lpstr>Calibri</vt:lpstr>
      <vt:lpstr>CordiaUPC</vt:lpstr>
      <vt:lpstr>TH Kodchasal</vt:lpstr>
      <vt:lpstr>TH Niramit AS</vt:lpstr>
      <vt:lpstr>TH Mali Grade 6</vt:lpstr>
      <vt:lpstr>Thelazykiller</vt:lpstr>
      <vt:lpstr>Office Theme</vt:lpstr>
      <vt:lpstr>PowerPoint Presentation</vt:lpstr>
      <vt:lpstr>ยังจำได้ไหม . . . </vt:lpstr>
      <vt:lpstr>ยังจำได้ไหม . . . </vt:lpstr>
      <vt:lpstr>แล้วไง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nuthapol_p</dc:creator>
  <cp:lastModifiedBy>nuthapol_p</cp:lastModifiedBy>
  <cp:revision>133</cp:revision>
  <cp:lastPrinted>2016-09-12T06:59:44Z</cp:lastPrinted>
  <dcterms:created xsi:type="dcterms:W3CDTF">2016-09-08T12:48:40Z</dcterms:created>
  <dcterms:modified xsi:type="dcterms:W3CDTF">2016-09-14T10:34:05Z</dcterms:modified>
</cp:coreProperties>
</file>