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GION" initials="L" lastIdx="1" clrIdx="0">
    <p:extLst>
      <p:ext uri="{19B8F6BF-5375-455C-9EA6-DF929625EA0E}">
        <p15:presenceInfo xmlns:p15="http://schemas.microsoft.com/office/powerpoint/2012/main" userId="LEGI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99FF"/>
    <a:srgbClr val="9999FF"/>
    <a:srgbClr val="91C0FF"/>
    <a:srgbClr val="ECF5E7"/>
    <a:srgbClr val="E190FF"/>
    <a:srgbClr val="996633"/>
    <a:srgbClr val="5CE6F6"/>
    <a:srgbClr val="FFFFE7"/>
    <a:srgbClr val="FFB9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635" autoAdjust="0"/>
    <p:restoredTop sz="94660"/>
  </p:normalViewPr>
  <p:slideViewPr>
    <p:cSldViewPr snapToGrid="0">
      <p:cViewPr>
        <p:scale>
          <a:sx n="100" d="100"/>
          <a:sy n="100" d="100"/>
        </p:scale>
        <p:origin x="1858" y="-1368"/>
      </p:cViewPr>
      <p:guideLst>
        <p:guide orient="horz" pos="3367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6" d="100"/>
        <a:sy n="17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E69E72-B043-454C-9154-9ACF123851F6}" type="datetimeFigureOut">
              <a:rPr lang="th-TH" smtClean="0"/>
              <a:t>29/02/63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475459-93D6-495C-9547-C44A5BD0A88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43179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75459-93D6-495C-9547-C44A5BD0A888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43356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A524A-33B0-4570-8F8E-9F6E2BCECEA7}" type="datetimeFigureOut">
              <a:rPr lang="th-TH" smtClean="0"/>
              <a:t>29/02/63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3AEB8-CCE7-4495-B2A5-2DD45FBF6D2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78723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A524A-33B0-4570-8F8E-9F6E2BCECEA7}" type="datetimeFigureOut">
              <a:rPr lang="th-TH" smtClean="0"/>
              <a:t>29/02/63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3AEB8-CCE7-4495-B2A5-2DD45FBF6D2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75156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A524A-33B0-4570-8F8E-9F6E2BCECEA7}" type="datetimeFigureOut">
              <a:rPr lang="th-TH" smtClean="0"/>
              <a:t>29/02/63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3AEB8-CCE7-4495-B2A5-2DD45FBF6D2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67035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A524A-33B0-4570-8F8E-9F6E2BCECEA7}" type="datetimeFigureOut">
              <a:rPr lang="th-TH" smtClean="0"/>
              <a:t>29/02/63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3AEB8-CCE7-4495-B2A5-2DD45FBF6D2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60198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A524A-33B0-4570-8F8E-9F6E2BCECEA7}" type="datetimeFigureOut">
              <a:rPr lang="th-TH" smtClean="0"/>
              <a:t>29/02/63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3AEB8-CCE7-4495-B2A5-2DD45FBF6D2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05736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A524A-33B0-4570-8F8E-9F6E2BCECEA7}" type="datetimeFigureOut">
              <a:rPr lang="th-TH" smtClean="0"/>
              <a:t>29/02/63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3AEB8-CCE7-4495-B2A5-2DD45FBF6D2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03752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A524A-33B0-4570-8F8E-9F6E2BCECEA7}" type="datetimeFigureOut">
              <a:rPr lang="th-TH" smtClean="0"/>
              <a:t>29/02/63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3AEB8-CCE7-4495-B2A5-2DD45FBF6D2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32875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A524A-33B0-4570-8F8E-9F6E2BCECEA7}" type="datetimeFigureOut">
              <a:rPr lang="th-TH" smtClean="0"/>
              <a:t>29/02/63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3AEB8-CCE7-4495-B2A5-2DD45FBF6D2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79717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A524A-33B0-4570-8F8E-9F6E2BCECEA7}" type="datetimeFigureOut">
              <a:rPr lang="th-TH" smtClean="0"/>
              <a:t>29/02/63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3AEB8-CCE7-4495-B2A5-2DD45FBF6D2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87469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A524A-33B0-4570-8F8E-9F6E2BCECEA7}" type="datetimeFigureOut">
              <a:rPr lang="th-TH" smtClean="0"/>
              <a:t>29/02/63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3AEB8-CCE7-4495-B2A5-2DD45FBF6D2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73249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A524A-33B0-4570-8F8E-9F6E2BCECEA7}" type="datetimeFigureOut">
              <a:rPr lang="th-TH" smtClean="0"/>
              <a:t>29/02/63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3AEB8-CCE7-4495-B2A5-2DD45FBF6D2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85681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A524A-33B0-4570-8F8E-9F6E2BCECEA7}" type="datetimeFigureOut">
              <a:rPr lang="th-TH" smtClean="0"/>
              <a:t>29/02/63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3AEB8-CCE7-4495-B2A5-2DD45FBF6D2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8963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6" Type="http://schemas.openxmlformats.org/officeDocument/2006/relationships/image" Target="../media/image23.png"/><Relationship Id="rId3" Type="http://schemas.openxmlformats.org/officeDocument/2006/relationships/image" Target="../media/image1.png"/><Relationship Id="rId21" Type="http://schemas.openxmlformats.org/officeDocument/2006/relationships/image" Target="../media/image18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29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24" Type="http://schemas.openxmlformats.org/officeDocument/2006/relationships/image" Target="../media/image21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28" Type="http://schemas.openxmlformats.org/officeDocument/2006/relationships/image" Target="../media/image25.png"/><Relationship Id="rId10" Type="http://schemas.microsoft.com/office/2007/relationships/hdphoto" Target="../media/hdphoto1.wdp"/><Relationship Id="rId19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Relationship Id="rId27" Type="http://schemas.openxmlformats.org/officeDocument/2006/relationships/image" Target="../media/image24.png"/><Relationship Id="rId30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194FCF-F8C3-47A1-8D35-B987EAFCBC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8671" y="7721233"/>
            <a:ext cx="3012395" cy="2477938"/>
          </a:xfrm>
          <a:prstGeom prst="rect">
            <a:avLst/>
          </a:prstGeom>
        </p:spPr>
      </p:pic>
      <p:pic>
        <p:nvPicPr>
          <p:cNvPr id="302" name="Picture 301">
            <a:extLst>
              <a:ext uri="{FF2B5EF4-FFF2-40B4-BE49-F238E27FC236}">
                <a16:creationId xmlns:a16="http://schemas.microsoft.com/office/drawing/2014/main" id="{0A3792FF-26CD-4AD6-A8B3-4D6658700D7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65" y="1273553"/>
            <a:ext cx="2665071" cy="3655013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4C231C88-E4C9-4F8E-917E-FBC898099A97}"/>
              </a:ext>
            </a:extLst>
          </p:cNvPr>
          <p:cNvGrpSpPr/>
          <p:nvPr/>
        </p:nvGrpSpPr>
        <p:grpSpPr>
          <a:xfrm>
            <a:off x="4497827" y="3611968"/>
            <a:ext cx="1967655" cy="3334742"/>
            <a:chOff x="4453562" y="3529782"/>
            <a:chExt cx="2238596" cy="378646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0BE4611-86C6-414F-93A9-DF89379AEE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3562" y="3542445"/>
              <a:ext cx="2185994" cy="3773799"/>
            </a:xfrm>
            <a:prstGeom prst="rect">
              <a:avLst/>
            </a:prstGeom>
          </p:spPr>
        </p:pic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9B6C62BD-2674-4F25-B6E8-D46B82772D9B}"/>
                </a:ext>
              </a:extLst>
            </p:cNvPr>
            <p:cNvGrpSpPr/>
            <p:nvPr/>
          </p:nvGrpSpPr>
          <p:grpSpPr>
            <a:xfrm>
              <a:off x="4709964" y="3529782"/>
              <a:ext cx="1982194" cy="3595911"/>
              <a:chOff x="-1788160" y="4028440"/>
              <a:chExt cx="1793240" cy="3307080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22274303-F43E-4BBE-BFF2-640896F9AF7F}"/>
                  </a:ext>
                </a:extLst>
              </p:cNvPr>
              <p:cNvSpPr/>
              <p:nvPr/>
            </p:nvSpPr>
            <p:spPr>
              <a:xfrm>
                <a:off x="-1417320" y="5298440"/>
                <a:ext cx="97929" cy="411480"/>
              </a:xfrm>
              <a:custGeom>
                <a:avLst/>
                <a:gdLst>
                  <a:gd name="connsiteX0" fmla="*/ 91440 w 97929"/>
                  <a:gd name="connsiteY0" fmla="*/ 411480 h 411480"/>
                  <a:gd name="connsiteX1" fmla="*/ 91440 w 97929"/>
                  <a:gd name="connsiteY1" fmla="*/ 325120 h 411480"/>
                  <a:gd name="connsiteX2" fmla="*/ 81280 w 97929"/>
                  <a:gd name="connsiteY2" fmla="*/ 309880 h 411480"/>
                  <a:gd name="connsiteX3" fmla="*/ 66040 w 97929"/>
                  <a:gd name="connsiteY3" fmla="*/ 299720 h 411480"/>
                  <a:gd name="connsiteX4" fmla="*/ 50800 w 97929"/>
                  <a:gd name="connsiteY4" fmla="*/ 269240 h 411480"/>
                  <a:gd name="connsiteX5" fmla="*/ 40640 w 97929"/>
                  <a:gd name="connsiteY5" fmla="*/ 254000 h 411480"/>
                  <a:gd name="connsiteX6" fmla="*/ 35560 w 97929"/>
                  <a:gd name="connsiteY6" fmla="*/ 132080 h 411480"/>
                  <a:gd name="connsiteX7" fmla="*/ 25400 w 97929"/>
                  <a:gd name="connsiteY7" fmla="*/ 101600 h 411480"/>
                  <a:gd name="connsiteX8" fmla="*/ 20320 w 97929"/>
                  <a:gd name="connsiteY8" fmla="*/ 86360 h 411480"/>
                  <a:gd name="connsiteX9" fmla="*/ 15240 w 97929"/>
                  <a:gd name="connsiteY9" fmla="*/ 71120 h 411480"/>
                  <a:gd name="connsiteX10" fmla="*/ 10160 w 97929"/>
                  <a:gd name="connsiteY10" fmla="*/ 25400 h 411480"/>
                  <a:gd name="connsiteX11" fmla="*/ 0 w 97929"/>
                  <a:gd name="connsiteY11" fmla="*/ 0 h 411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929" h="411480">
                    <a:moveTo>
                      <a:pt x="91440" y="411480"/>
                    </a:moveTo>
                    <a:cubicBezTo>
                      <a:pt x="98801" y="374677"/>
                      <a:pt x="101295" y="374395"/>
                      <a:pt x="91440" y="325120"/>
                    </a:cubicBezTo>
                    <a:cubicBezTo>
                      <a:pt x="90243" y="319133"/>
                      <a:pt x="85597" y="314197"/>
                      <a:pt x="81280" y="309880"/>
                    </a:cubicBezTo>
                    <a:cubicBezTo>
                      <a:pt x="76963" y="305563"/>
                      <a:pt x="71120" y="303107"/>
                      <a:pt x="66040" y="299720"/>
                    </a:cubicBezTo>
                    <a:cubicBezTo>
                      <a:pt x="36923" y="256044"/>
                      <a:pt x="71832" y="311304"/>
                      <a:pt x="50800" y="269240"/>
                    </a:cubicBezTo>
                    <a:cubicBezTo>
                      <a:pt x="48070" y="263779"/>
                      <a:pt x="44027" y="259080"/>
                      <a:pt x="40640" y="254000"/>
                    </a:cubicBezTo>
                    <a:cubicBezTo>
                      <a:pt x="38947" y="213360"/>
                      <a:pt x="39607" y="172553"/>
                      <a:pt x="35560" y="132080"/>
                    </a:cubicBezTo>
                    <a:cubicBezTo>
                      <a:pt x="34494" y="121424"/>
                      <a:pt x="28787" y="111760"/>
                      <a:pt x="25400" y="101600"/>
                    </a:cubicBezTo>
                    <a:lnTo>
                      <a:pt x="20320" y="86360"/>
                    </a:lnTo>
                    <a:lnTo>
                      <a:pt x="15240" y="71120"/>
                    </a:lnTo>
                    <a:cubicBezTo>
                      <a:pt x="13547" y="55880"/>
                      <a:pt x="12681" y="40525"/>
                      <a:pt x="10160" y="25400"/>
                    </a:cubicBezTo>
                    <a:cubicBezTo>
                      <a:pt x="8591" y="15984"/>
                      <a:pt x="4146" y="8291"/>
                      <a:pt x="0" y="0"/>
                    </a:cubicBezTo>
                  </a:path>
                </a:pathLst>
              </a:custGeom>
              <a:noFill/>
              <a:ln w="15875" cap="rnd">
                <a:solidFill>
                  <a:srgbClr val="0066FF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02E515C1-5052-4CA3-9FBC-D885C83EDF55}"/>
                  </a:ext>
                </a:extLst>
              </p:cNvPr>
              <p:cNvSpPr/>
              <p:nvPr/>
            </p:nvSpPr>
            <p:spPr>
              <a:xfrm>
                <a:off x="-1788160" y="4490720"/>
                <a:ext cx="564508" cy="1214120"/>
              </a:xfrm>
              <a:custGeom>
                <a:avLst/>
                <a:gdLst>
                  <a:gd name="connsiteX0" fmla="*/ 558800 w 564508"/>
                  <a:gd name="connsiteY0" fmla="*/ 1214120 h 1214120"/>
                  <a:gd name="connsiteX1" fmla="*/ 558800 w 564508"/>
                  <a:gd name="connsiteY1" fmla="*/ 1143000 h 1214120"/>
                  <a:gd name="connsiteX2" fmla="*/ 548640 w 564508"/>
                  <a:gd name="connsiteY2" fmla="*/ 1112520 h 1214120"/>
                  <a:gd name="connsiteX3" fmla="*/ 528320 w 564508"/>
                  <a:gd name="connsiteY3" fmla="*/ 1082040 h 1214120"/>
                  <a:gd name="connsiteX4" fmla="*/ 518160 w 564508"/>
                  <a:gd name="connsiteY4" fmla="*/ 1051560 h 1214120"/>
                  <a:gd name="connsiteX5" fmla="*/ 513080 w 564508"/>
                  <a:gd name="connsiteY5" fmla="*/ 894080 h 1214120"/>
                  <a:gd name="connsiteX6" fmla="*/ 502920 w 564508"/>
                  <a:gd name="connsiteY6" fmla="*/ 878840 h 1214120"/>
                  <a:gd name="connsiteX7" fmla="*/ 457200 w 564508"/>
                  <a:gd name="connsiteY7" fmla="*/ 838200 h 1214120"/>
                  <a:gd name="connsiteX8" fmla="*/ 441960 w 564508"/>
                  <a:gd name="connsiteY8" fmla="*/ 833120 h 1214120"/>
                  <a:gd name="connsiteX9" fmla="*/ 426720 w 564508"/>
                  <a:gd name="connsiteY9" fmla="*/ 822960 h 1214120"/>
                  <a:gd name="connsiteX10" fmla="*/ 386080 w 564508"/>
                  <a:gd name="connsiteY10" fmla="*/ 817880 h 1214120"/>
                  <a:gd name="connsiteX11" fmla="*/ 375920 w 564508"/>
                  <a:gd name="connsiteY11" fmla="*/ 802640 h 1214120"/>
                  <a:gd name="connsiteX12" fmla="*/ 391160 w 564508"/>
                  <a:gd name="connsiteY12" fmla="*/ 792480 h 1214120"/>
                  <a:gd name="connsiteX13" fmla="*/ 401320 w 564508"/>
                  <a:gd name="connsiteY13" fmla="*/ 762000 h 1214120"/>
                  <a:gd name="connsiteX14" fmla="*/ 411480 w 564508"/>
                  <a:gd name="connsiteY14" fmla="*/ 716280 h 1214120"/>
                  <a:gd name="connsiteX15" fmla="*/ 396240 w 564508"/>
                  <a:gd name="connsiteY15" fmla="*/ 655320 h 1214120"/>
                  <a:gd name="connsiteX16" fmla="*/ 375920 w 564508"/>
                  <a:gd name="connsiteY16" fmla="*/ 604520 h 1214120"/>
                  <a:gd name="connsiteX17" fmla="*/ 360680 w 564508"/>
                  <a:gd name="connsiteY17" fmla="*/ 594360 h 1214120"/>
                  <a:gd name="connsiteX18" fmla="*/ 350520 w 564508"/>
                  <a:gd name="connsiteY18" fmla="*/ 579120 h 1214120"/>
                  <a:gd name="connsiteX19" fmla="*/ 325120 w 564508"/>
                  <a:gd name="connsiteY19" fmla="*/ 568960 h 1214120"/>
                  <a:gd name="connsiteX20" fmla="*/ 309880 w 564508"/>
                  <a:gd name="connsiteY20" fmla="*/ 558800 h 1214120"/>
                  <a:gd name="connsiteX21" fmla="*/ 294640 w 564508"/>
                  <a:gd name="connsiteY21" fmla="*/ 528320 h 1214120"/>
                  <a:gd name="connsiteX22" fmla="*/ 284480 w 564508"/>
                  <a:gd name="connsiteY22" fmla="*/ 513080 h 1214120"/>
                  <a:gd name="connsiteX23" fmla="*/ 279400 w 564508"/>
                  <a:gd name="connsiteY23" fmla="*/ 477520 h 1214120"/>
                  <a:gd name="connsiteX24" fmla="*/ 264160 w 564508"/>
                  <a:gd name="connsiteY24" fmla="*/ 462280 h 1214120"/>
                  <a:gd name="connsiteX25" fmla="*/ 228600 w 564508"/>
                  <a:gd name="connsiteY25" fmla="*/ 452120 h 1214120"/>
                  <a:gd name="connsiteX26" fmla="*/ 198120 w 564508"/>
                  <a:gd name="connsiteY26" fmla="*/ 441960 h 1214120"/>
                  <a:gd name="connsiteX27" fmla="*/ 152400 w 564508"/>
                  <a:gd name="connsiteY27" fmla="*/ 426720 h 1214120"/>
                  <a:gd name="connsiteX28" fmla="*/ 137160 w 564508"/>
                  <a:gd name="connsiteY28" fmla="*/ 421640 h 1214120"/>
                  <a:gd name="connsiteX29" fmla="*/ 101600 w 564508"/>
                  <a:gd name="connsiteY29" fmla="*/ 375920 h 1214120"/>
                  <a:gd name="connsiteX30" fmla="*/ 96520 w 564508"/>
                  <a:gd name="connsiteY30" fmla="*/ 294640 h 1214120"/>
                  <a:gd name="connsiteX31" fmla="*/ 76200 w 564508"/>
                  <a:gd name="connsiteY31" fmla="*/ 264160 h 1214120"/>
                  <a:gd name="connsiteX32" fmla="*/ 66040 w 564508"/>
                  <a:gd name="connsiteY32" fmla="*/ 233680 h 1214120"/>
                  <a:gd name="connsiteX33" fmla="*/ 60960 w 564508"/>
                  <a:gd name="connsiteY33" fmla="*/ 218440 h 1214120"/>
                  <a:gd name="connsiteX34" fmla="*/ 40640 w 564508"/>
                  <a:gd name="connsiteY34" fmla="*/ 187960 h 1214120"/>
                  <a:gd name="connsiteX35" fmla="*/ 20320 w 564508"/>
                  <a:gd name="connsiteY35" fmla="*/ 127000 h 1214120"/>
                  <a:gd name="connsiteX36" fmla="*/ 15240 w 564508"/>
                  <a:gd name="connsiteY36" fmla="*/ 111760 h 1214120"/>
                  <a:gd name="connsiteX37" fmla="*/ 0 w 564508"/>
                  <a:gd name="connsiteY37" fmla="*/ 81280 h 1214120"/>
                  <a:gd name="connsiteX38" fmla="*/ 10160 w 564508"/>
                  <a:gd name="connsiteY38" fmla="*/ 50800 h 1214120"/>
                  <a:gd name="connsiteX39" fmla="*/ 40640 w 564508"/>
                  <a:gd name="connsiteY39" fmla="*/ 25400 h 1214120"/>
                  <a:gd name="connsiteX40" fmla="*/ 40640 w 564508"/>
                  <a:gd name="connsiteY40" fmla="*/ 0 h 1214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564508" h="1214120">
                    <a:moveTo>
                      <a:pt x="558800" y="1214120"/>
                    </a:moveTo>
                    <a:cubicBezTo>
                      <a:pt x="565528" y="1180479"/>
                      <a:pt x="567247" y="1185235"/>
                      <a:pt x="558800" y="1143000"/>
                    </a:cubicBezTo>
                    <a:cubicBezTo>
                      <a:pt x="556700" y="1132498"/>
                      <a:pt x="554581" y="1121431"/>
                      <a:pt x="548640" y="1112520"/>
                    </a:cubicBezTo>
                    <a:cubicBezTo>
                      <a:pt x="541867" y="1102360"/>
                      <a:pt x="532181" y="1093624"/>
                      <a:pt x="528320" y="1082040"/>
                    </a:cubicBezTo>
                    <a:lnTo>
                      <a:pt x="518160" y="1051560"/>
                    </a:lnTo>
                    <a:cubicBezTo>
                      <a:pt x="516467" y="999067"/>
                      <a:pt x="517696" y="946397"/>
                      <a:pt x="513080" y="894080"/>
                    </a:cubicBezTo>
                    <a:cubicBezTo>
                      <a:pt x="512543" y="887998"/>
                      <a:pt x="506976" y="883403"/>
                      <a:pt x="502920" y="878840"/>
                    </a:cubicBezTo>
                    <a:cubicBezTo>
                      <a:pt x="492149" y="866723"/>
                      <a:pt x="474186" y="846693"/>
                      <a:pt x="457200" y="838200"/>
                    </a:cubicBezTo>
                    <a:cubicBezTo>
                      <a:pt x="452411" y="835805"/>
                      <a:pt x="446749" y="835515"/>
                      <a:pt x="441960" y="833120"/>
                    </a:cubicBezTo>
                    <a:cubicBezTo>
                      <a:pt x="436499" y="830390"/>
                      <a:pt x="432610" y="824566"/>
                      <a:pt x="426720" y="822960"/>
                    </a:cubicBezTo>
                    <a:cubicBezTo>
                      <a:pt x="413549" y="819368"/>
                      <a:pt x="399627" y="819573"/>
                      <a:pt x="386080" y="817880"/>
                    </a:cubicBezTo>
                    <a:cubicBezTo>
                      <a:pt x="382693" y="812800"/>
                      <a:pt x="374723" y="808627"/>
                      <a:pt x="375920" y="802640"/>
                    </a:cubicBezTo>
                    <a:cubicBezTo>
                      <a:pt x="377117" y="796653"/>
                      <a:pt x="387924" y="797657"/>
                      <a:pt x="391160" y="792480"/>
                    </a:cubicBezTo>
                    <a:cubicBezTo>
                      <a:pt x="396836" y="783398"/>
                      <a:pt x="397933" y="772160"/>
                      <a:pt x="401320" y="762000"/>
                    </a:cubicBezTo>
                    <a:cubicBezTo>
                      <a:pt x="409657" y="736988"/>
                      <a:pt x="405520" y="752042"/>
                      <a:pt x="411480" y="716280"/>
                    </a:cubicBezTo>
                    <a:cubicBezTo>
                      <a:pt x="400517" y="617613"/>
                      <a:pt x="416980" y="701984"/>
                      <a:pt x="396240" y="655320"/>
                    </a:cubicBezTo>
                    <a:cubicBezTo>
                      <a:pt x="390826" y="643138"/>
                      <a:pt x="385820" y="616401"/>
                      <a:pt x="375920" y="604520"/>
                    </a:cubicBezTo>
                    <a:cubicBezTo>
                      <a:pt x="372011" y="599830"/>
                      <a:pt x="365760" y="597747"/>
                      <a:pt x="360680" y="594360"/>
                    </a:cubicBezTo>
                    <a:cubicBezTo>
                      <a:pt x="357293" y="589280"/>
                      <a:pt x="355488" y="582669"/>
                      <a:pt x="350520" y="579120"/>
                    </a:cubicBezTo>
                    <a:cubicBezTo>
                      <a:pt x="343100" y="573820"/>
                      <a:pt x="333276" y="573038"/>
                      <a:pt x="325120" y="568960"/>
                    </a:cubicBezTo>
                    <a:cubicBezTo>
                      <a:pt x="319659" y="566230"/>
                      <a:pt x="314960" y="562187"/>
                      <a:pt x="309880" y="558800"/>
                    </a:cubicBezTo>
                    <a:cubicBezTo>
                      <a:pt x="280763" y="515124"/>
                      <a:pt x="315672" y="570384"/>
                      <a:pt x="294640" y="528320"/>
                    </a:cubicBezTo>
                    <a:cubicBezTo>
                      <a:pt x="291910" y="522859"/>
                      <a:pt x="287867" y="518160"/>
                      <a:pt x="284480" y="513080"/>
                    </a:cubicBezTo>
                    <a:cubicBezTo>
                      <a:pt x="282787" y="501227"/>
                      <a:pt x="283847" y="488637"/>
                      <a:pt x="279400" y="477520"/>
                    </a:cubicBezTo>
                    <a:cubicBezTo>
                      <a:pt x="276732" y="470850"/>
                      <a:pt x="270138" y="466265"/>
                      <a:pt x="264160" y="462280"/>
                    </a:cubicBezTo>
                    <a:cubicBezTo>
                      <a:pt x="259504" y="459176"/>
                      <a:pt x="231679" y="453044"/>
                      <a:pt x="228600" y="452120"/>
                    </a:cubicBezTo>
                    <a:cubicBezTo>
                      <a:pt x="218342" y="449043"/>
                      <a:pt x="208280" y="445347"/>
                      <a:pt x="198120" y="441960"/>
                    </a:cubicBezTo>
                    <a:lnTo>
                      <a:pt x="152400" y="426720"/>
                    </a:lnTo>
                    <a:lnTo>
                      <a:pt x="137160" y="421640"/>
                    </a:lnTo>
                    <a:cubicBezTo>
                      <a:pt x="102894" y="387374"/>
                      <a:pt x="111224" y="404791"/>
                      <a:pt x="101600" y="375920"/>
                    </a:cubicBezTo>
                    <a:cubicBezTo>
                      <a:pt x="99907" y="348827"/>
                      <a:pt x="102536" y="321111"/>
                      <a:pt x="96520" y="294640"/>
                    </a:cubicBezTo>
                    <a:cubicBezTo>
                      <a:pt x="93814" y="282733"/>
                      <a:pt x="80061" y="275744"/>
                      <a:pt x="76200" y="264160"/>
                    </a:cubicBezTo>
                    <a:lnTo>
                      <a:pt x="66040" y="233680"/>
                    </a:lnTo>
                    <a:cubicBezTo>
                      <a:pt x="64347" y="228600"/>
                      <a:pt x="63930" y="222895"/>
                      <a:pt x="60960" y="218440"/>
                    </a:cubicBezTo>
                    <a:cubicBezTo>
                      <a:pt x="54187" y="208280"/>
                      <a:pt x="44501" y="199544"/>
                      <a:pt x="40640" y="187960"/>
                    </a:cubicBezTo>
                    <a:lnTo>
                      <a:pt x="20320" y="127000"/>
                    </a:lnTo>
                    <a:cubicBezTo>
                      <a:pt x="18627" y="121920"/>
                      <a:pt x="18210" y="116215"/>
                      <a:pt x="15240" y="111760"/>
                    </a:cubicBezTo>
                    <a:cubicBezTo>
                      <a:pt x="2110" y="92065"/>
                      <a:pt x="7011" y="102312"/>
                      <a:pt x="0" y="81280"/>
                    </a:cubicBezTo>
                    <a:cubicBezTo>
                      <a:pt x="3387" y="71120"/>
                      <a:pt x="1249" y="56741"/>
                      <a:pt x="10160" y="50800"/>
                    </a:cubicBezTo>
                    <a:cubicBezTo>
                      <a:pt x="17527" y="45888"/>
                      <a:pt x="37380" y="34092"/>
                      <a:pt x="40640" y="25400"/>
                    </a:cubicBezTo>
                    <a:cubicBezTo>
                      <a:pt x="43613" y="17472"/>
                      <a:pt x="40640" y="8467"/>
                      <a:pt x="40640" y="0"/>
                    </a:cubicBezTo>
                  </a:path>
                </a:pathLst>
              </a:custGeom>
              <a:noFill/>
              <a:ln w="15875" cap="rnd">
                <a:solidFill>
                  <a:srgbClr val="0066FF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1C7E73B1-80E0-4708-AE58-8BE802C4E76A}"/>
                  </a:ext>
                </a:extLst>
              </p:cNvPr>
              <p:cNvSpPr/>
              <p:nvPr/>
            </p:nvSpPr>
            <p:spPr>
              <a:xfrm>
                <a:off x="-1671911" y="4434840"/>
                <a:ext cx="178391" cy="487680"/>
              </a:xfrm>
              <a:custGeom>
                <a:avLst/>
                <a:gdLst>
                  <a:gd name="connsiteX0" fmla="*/ 31071 w 178391"/>
                  <a:gd name="connsiteY0" fmla="*/ 487680 h 487680"/>
                  <a:gd name="connsiteX1" fmla="*/ 10751 w 178391"/>
                  <a:gd name="connsiteY1" fmla="*/ 462280 h 487680"/>
                  <a:gd name="connsiteX2" fmla="*/ 591 w 178391"/>
                  <a:gd name="connsiteY2" fmla="*/ 447040 h 487680"/>
                  <a:gd name="connsiteX3" fmla="*/ 5671 w 178391"/>
                  <a:gd name="connsiteY3" fmla="*/ 381000 h 487680"/>
                  <a:gd name="connsiteX4" fmla="*/ 20911 w 178391"/>
                  <a:gd name="connsiteY4" fmla="*/ 370840 h 487680"/>
                  <a:gd name="connsiteX5" fmla="*/ 51391 w 178391"/>
                  <a:gd name="connsiteY5" fmla="*/ 350520 h 487680"/>
                  <a:gd name="connsiteX6" fmla="*/ 66631 w 178391"/>
                  <a:gd name="connsiteY6" fmla="*/ 294640 h 487680"/>
                  <a:gd name="connsiteX7" fmla="*/ 81871 w 178391"/>
                  <a:gd name="connsiteY7" fmla="*/ 233680 h 487680"/>
                  <a:gd name="connsiteX8" fmla="*/ 112351 w 178391"/>
                  <a:gd name="connsiteY8" fmla="*/ 223520 h 487680"/>
                  <a:gd name="connsiteX9" fmla="*/ 127591 w 178391"/>
                  <a:gd name="connsiteY9" fmla="*/ 218440 h 487680"/>
                  <a:gd name="connsiteX10" fmla="*/ 158071 w 178391"/>
                  <a:gd name="connsiteY10" fmla="*/ 198120 h 487680"/>
                  <a:gd name="connsiteX11" fmla="*/ 173311 w 178391"/>
                  <a:gd name="connsiteY11" fmla="*/ 187960 h 487680"/>
                  <a:gd name="connsiteX12" fmla="*/ 178391 w 178391"/>
                  <a:gd name="connsiteY12" fmla="*/ 172720 h 487680"/>
                  <a:gd name="connsiteX13" fmla="*/ 168231 w 178391"/>
                  <a:gd name="connsiteY13" fmla="*/ 121920 h 487680"/>
                  <a:gd name="connsiteX14" fmla="*/ 173311 w 178391"/>
                  <a:gd name="connsiteY14" fmla="*/ 40640 h 487680"/>
                  <a:gd name="connsiteX15" fmla="*/ 178391 w 178391"/>
                  <a:gd name="connsiteY15" fmla="*/ 25400 h 487680"/>
                  <a:gd name="connsiteX16" fmla="*/ 173311 w 178391"/>
                  <a:gd name="connsiteY16" fmla="*/ 0 h 487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78391" h="487680">
                    <a:moveTo>
                      <a:pt x="31071" y="487680"/>
                    </a:moveTo>
                    <a:cubicBezTo>
                      <a:pt x="24298" y="479213"/>
                      <a:pt x="17257" y="470954"/>
                      <a:pt x="10751" y="462280"/>
                    </a:cubicBezTo>
                    <a:cubicBezTo>
                      <a:pt x="7088" y="457396"/>
                      <a:pt x="972" y="453134"/>
                      <a:pt x="591" y="447040"/>
                    </a:cubicBezTo>
                    <a:cubicBezTo>
                      <a:pt x="-786" y="425005"/>
                      <a:pt x="-18" y="402333"/>
                      <a:pt x="5671" y="381000"/>
                    </a:cubicBezTo>
                    <a:cubicBezTo>
                      <a:pt x="7244" y="375101"/>
                      <a:pt x="16221" y="374749"/>
                      <a:pt x="20911" y="370840"/>
                    </a:cubicBezTo>
                    <a:cubicBezTo>
                      <a:pt x="46280" y="349700"/>
                      <a:pt x="24608" y="359448"/>
                      <a:pt x="51391" y="350520"/>
                    </a:cubicBezTo>
                    <a:cubicBezTo>
                      <a:pt x="59828" y="325208"/>
                      <a:pt x="63041" y="319771"/>
                      <a:pt x="66631" y="294640"/>
                    </a:cubicBezTo>
                    <a:cubicBezTo>
                      <a:pt x="67756" y="286764"/>
                      <a:pt x="65049" y="244194"/>
                      <a:pt x="81871" y="233680"/>
                    </a:cubicBezTo>
                    <a:cubicBezTo>
                      <a:pt x="90953" y="228004"/>
                      <a:pt x="102191" y="226907"/>
                      <a:pt x="112351" y="223520"/>
                    </a:cubicBezTo>
                    <a:cubicBezTo>
                      <a:pt x="117431" y="221827"/>
                      <a:pt x="123136" y="221410"/>
                      <a:pt x="127591" y="218440"/>
                    </a:cubicBezTo>
                    <a:lnTo>
                      <a:pt x="158071" y="198120"/>
                    </a:lnTo>
                    <a:lnTo>
                      <a:pt x="173311" y="187960"/>
                    </a:lnTo>
                    <a:cubicBezTo>
                      <a:pt x="175004" y="182880"/>
                      <a:pt x="178391" y="178075"/>
                      <a:pt x="178391" y="172720"/>
                    </a:cubicBezTo>
                    <a:cubicBezTo>
                      <a:pt x="178391" y="160264"/>
                      <a:pt x="171588" y="135347"/>
                      <a:pt x="168231" y="121920"/>
                    </a:cubicBezTo>
                    <a:cubicBezTo>
                      <a:pt x="169924" y="94827"/>
                      <a:pt x="170469" y="67637"/>
                      <a:pt x="173311" y="40640"/>
                    </a:cubicBezTo>
                    <a:cubicBezTo>
                      <a:pt x="173872" y="35315"/>
                      <a:pt x="178391" y="30755"/>
                      <a:pt x="178391" y="25400"/>
                    </a:cubicBezTo>
                    <a:cubicBezTo>
                      <a:pt x="178391" y="16766"/>
                      <a:pt x="173311" y="0"/>
                      <a:pt x="173311" y="0"/>
                    </a:cubicBezTo>
                  </a:path>
                </a:pathLst>
              </a:custGeom>
              <a:noFill/>
              <a:ln w="15875" cap="rnd">
                <a:solidFill>
                  <a:srgbClr val="0066FF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93E03372-A448-4139-964B-8D8A58C3E6B7}"/>
                  </a:ext>
                </a:extLst>
              </p:cNvPr>
              <p:cNvSpPr/>
              <p:nvPr/>
            </p:nvSpPr>
            <p:spPr>
              <a:xfrm>
                <a:off x="-1411582" y="4484737"/>
                <a:ext cx="80622" cy="727386"/>
              </a:xfrm>
              <a:custGeom>
                <a:avLst/>
                <a:gdLst>
                  <a:gd name="connsiteX0" fmla="*/ 34902 w 80622"/>
                  <a:gd name="connsiteY0" fmla="*/ 727343 h 727386"/>
                  <a:gd name="connsiteX1" fmla="*/ 60302 w 80622"/>
                  <a:gd name="connsiteY1" fmla="*/ 722263 h 727386"/>
                  <a:gd name="connsiteX2" fmla="*/ 55222 w 80622"/>
                  <a:gd name="connsiteY2" fmla="*/ 544463 h 727386"/>
                  <a:gd name="connsiteX3" fmla="*/ 50142 w 80622"/>
                  <a:gd name="connsiteY3" fmla="*/ 529223 h 727386"/>
                  <a:gd name="connsiteX4" fmla="*/ 34902 w 80622"/>
                  <a:gd name="connsiteY4" fmla="*/ 519063 h 727386"/>
                  <a:gd name="connsiteX5" fmla="*/ 14582 w 80622"/>
                  <a:gd name="connsiteY5" fmla="*/ 473343 h 727386"/>
                  <a:gd name="connsiteX6" fmla="*/ 14582 w 80622"/>
                  <a:gd name="connsiteY6" fmla="*/ 199023 h 727386"/>
                  <a:gd name="connsiteX7" fmla="*/ 24742 w 80622"/>
                  <a:gd name="connsiteY7" fmla="*/ 183783 h 727386"/>
                  <a:gd name="connsiteX8" fmla="*/ 39982 w 80622"/>
                  <a:gd name="connsiteY8" fmla="*/ 117743 h 727386"/>
                  <a:gd name="connsiteX9" fmla="*/ 45062 w 80622"/>
                  <a:gd name="connsiteY9" fmla="*/ 102503 h 727386"/>
                  <a:gd name="connsiteX10" fmla="*/ 80622 w 80622"/>
                  <a:gd name="connsiteY10" fmla="*/ 92343 h 727386"/>
                  <a:gd name="connsiteX11" fmla="*/ 70462 w 80622"/>
                  <a:gd name="connsiteY11" fmla="*/ 16143 h 727386"/>
                  <a:gd name="connsiteX12" fmla="*/ 60302 w 80622"/>
                  <a:gd name="connsiteY12" fmla="*/ 903 h 727386"/>
                  <a:gd name="connsiteX13" fmla="*/ 50142 w 80622"/>
                  <a:gd name="connsiteY13" fmla="*/ 903 h 727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0622" h="727386">
                    <a:moveTo>
                      <a:pt x="34902" y="727343"/>
                    </a:moveTo>
                    <a:cubicBezTo>
                      <a:pt x="43369" y="725650"/>
                      <a:pt x="59348" y="730845"/>
                      <a:pt x="60302" y="722263"/>
                    </a:cubicBezTo>
                    <a:cubicBezTo>
                      <a:pt x="66850" y="663335"/>
                      <a:pt x="58338" y="603672"/>
                      <a:pt x="55222" y="544463"/>
                    </a:cubicBezTo>
                    <a:cubicBezTo>
                      <a:pt x="54941" y="539116"/>
                      <a:pt x="53487" y="533404"/>
                      <a:pt x="50142" y="529223"/>
                    </a:cubicBezTo>
                    <a:cubicBezTo>
                      <a:pt x="46328" y="524455"/>
                      <a:pt x="39982" y="522450"/>
                      <a:pt x="34902" y="519063"/>
                    </a:cubicBezTo>
                    <a:cubicBezTo>
                      <a:pt x="22811" y="482791"/>
                      <a:pt x="30683" y="497494"/>
                      <a:pt x="14582" y="473343"/>
                    </a:cubicBezTo>
                    <a:cubicBezTo>
                      <a:pt x="-10395" y="373437"/>
                      <a:pt x="1573" y="428846"/>
                      <a:pt x="14582" y="199023"/>
                    </a:cubicBezTo>
                    <a:cubicBezTo>
                      <a:pt x="14927" y="192927"/>
                      <a:pt x="21355" y="188863"/>
                      <a:pt x="24742" y="183783"/>
                    </a:cubicBezTo>
                    <a:cubicBezTo>
                      <a:pt x="31337" y="137621"/>
                      <a:pt x="26036" y="159582"/>
                      <a:pt x="39982" y="117743"/>
                    </a:cubicBezTo>
                    <a:cubicBezTo>
                      <a:pt x="41675" y="112663"/>
                      <a:pt x="39982" y="104196"/>
                      <a:pt x="45062" y="102503"/>
                    </a:cubicBezTo>
                    <a:cubicBezTo>
                      <a:pt x="66926" y="95215"/>
                      <a:pt x="55107" y="98722"/>
                      <a:pt x="80622" y="92343"/>
                    </a:cubicBezTo>
                    <a:cubicBezTo>
                      <a:pt x="79962" y="85739"/>
                      <a:pt x="76201" y="31447"/>
                      <a:pt x="70462" y="16143"/>
                    </a:cubicBezTo>
                    <a:cubicBezTo>
                      <a:pt x="68318" y="10426"/>
                      <a:pt x="65186" y="4566"/>
                      <a:pt x="60302" y="903"/>
                    </a:cubicBezTo>
                    <a:cubicBezTo>
                      <a:pt x="57593" y="-1129"/>
                      <a:pt x="53529" y="903"/>
                      <a:pt x="50142" y="903"/>
                    </a:cubicBezTo>
                  </a:path>
                </a:pathLst>
              </a:custGeom>
              <a:noFill/>
              <a:ln w="15875" cap="rnd">
                <a:solidFill>
                  <a:srgbClr val="0066FF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291E90C8-95F2-44A8-B9A2-FE432416AB87}"/>
                  </a:ext>
                </a:extLst>
              </p:cNvPr>
              <p:cNvSpPr/>
              <p:nvPr/>
            </p:nvSpPr>
            <p:spPr>
              <a:xfrm>
                <a:off x="-1341120" y="4521200"/>
                <a:ext cx="193584" cy="629920"/>
              </a:xfrm>
              <a:custGeom>
                <a:avLst/>
                <a:gdLst>
                  <a:gd name="connsiteX0" fmla="*/ 0 w 193584"/>
                  <a:gd name="connsiteY0" fmla="*/ 629920 h 629920"/>
                  <a:gd name="connsiteX1" fmla="*/ 20320 w 193584"/>
                  <a:gd name="connsiteY1" fmla="*/ 574040 h 629920"/>
                  <a:gd name="connsiteX2" fmla="*/ 25400 w 193584"/>
                  <a:gd name="connsiteY2" fmla="*/ 558800 h 629920"/>
                  <a:gd name="connsiteX3" fmla="*/ 30480 w 193584"/>
                  <a:gd name="connsiteY3" fmla="*/ 523240 h 629920"/>
                  <a:gd name="connsiteX4" fmla="*/ 45720 w 193584"/>
                  <a:gd name="connsiteY4" fmla="*/ 513080 h 629920"/>
                  <a:gd name="connsiteX5" fmla="*/ 60960 w 193584"/>
                  <a:gd name="connsiteY5" fmla="*/ 482600 h 629920"/>
                  <a:gd name="connsiteX6" fmla="*/ 81280 w 193584"/>
                  <a:gd name="connsiteY6" fmla="*/ 416560 h 629920"/>
                  <a:gd name="connsiteX7" fmla="*/ 96520 w 193584"/>
                  <a:gd name="connsiteY7" fmla="*/ 406400 h 629920"/>
                  <a:gd name="connsiteX8" fmla="*/ 91440 w 193584"/>
                  <a:gd name="connsiteY8" fmla="*/ 386080 h 629920"/>
                  <a:gd name="connsiteX9" fmla="*/ 55880 w 193584"/>
                  <a:gd name="connsiteY9" fmla="*/ 345440 h 629920"/>
                  <a:gd name="connsiteX10" fmla="*/ 50800 w 193584"/>
                  <a:gd name="connsiteY10" fmla="*/ 330200 h 629920"/>
                  <a:gd name="connsiteX11" fmla="*/ 35560 w 193584"/>
                  <a:gd name="connsiteY11" fmla="*/ 299720 h 629920"/>
                  <a:gd name="connsiteX12" fmla="*/ 50800 w 193584"/>
                  <a:gd name="connsiteY12" fmla="*/ 233680 h 629920"/>
                  <a:gd name="connsiteX13" fmla="*/ 55880 w 193584"/>
                  <a:gd name="connsiteY13" fmla="*/ 218440 h 629920"/>
                  <a:gd name="connsiteX14" fmla="*/ 76200 w 193584"/>
                  <a:gd name="connsiteY14" fmla="*/ 213360 h 629920"/>
                  <a:gd name="connsiteX15" fmla="*/ 106680 w 193584"/>
                  <a:gd name="connsiteY15" fmla="*/ 203200 h 629920"/>
                  <a:gd name="connsiteX16" fmla="*/ 111760 w 193584"/>
                  <a:gd name="connsiteY16" fmla="*/ 167640 h 629920"/>
                  <a:gd name="connsiteX17" fmla="*/ 116840 w 193584"/>
                  <a:gd name="connsiteY17" fmla="*/ 147320 h 629920"/>
                  <a:gd name="connsiteX18" fmla="*/ 132080 w 193584"/>
                  <a:gd name="connsiteY18" fmla="*/ 142240 h 629920"/>
                  <a:gd name="connsiteX19" fmla="*/ 162560 w 193584"/>
                  <a:gd name="connsiteY19" fmla="*/ 121920 h 629920"/>
                  <a:gd name="connsiteX20" fmla="*/ 182880 w 193584"/>
                  <a:gd name="connsiteY20" fmla="*/ 91440 h 629920"/>
                  <a:gd name="connsiteX21" fmla="*/ 187960 w 193584"/>
                  <a:gd name="connsiteY21" fmla="*/ 55880 h 629920"/>
                  <a:gd name="connsiteX22" fmla="*/ 193040 w 193584"/>
                  <a:gd name="connsiteY22" fmla="*/ 40640 h 629920"/>
                  <a:gd name="connsiteX23" fmla="*/ 193040 w 193584"/>
                  <a:gd name="connsiteY23" fmla="*/ 0 h 629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93584" h="629920">
                    <a:moveTo>
                      <a:pt x="0" y="629920"/>
                    </a:moveTo>
                    <a:cubicBezTo>
                      <a:pt x="14137" y="594576"/>
                      <a:pt x="7276" y="613171"/>
                      <a:pt x="20320" y="574040"/>
                    </a:cubicBezTo>
                    <a:lnTo>
                      <a:pt x="25400" y="558800"/>
                    </a:lnTo>
                    <a:cubicBezTo>
                      <a:pt x="27093" y="546947"/>
                      <a:pt x="25617" y="534182"/>
                      <a:pt x="30480" y="523240"/>
                    </a:cubicBezTo>
                    <a:cubicBezTo>
                      <a:pt x="32960" y="517661"/>
                      <a:pt x="41403" y="517397"/>
                      <a:pt x="45720" y="513080"/>
                    </a:cubicBezTo>
                    <a:cubicBezTo>
                      <a:pt x="55568" y="503232"/>
                      <a:pt x="56828" y="494995"/>
                      <a:pt x="60960" y="482600"/>
                    </a:cubicBezTo>
                    <a:cubicBezTo>
                      <a:pt x="65580" y="436398"/>
                      <a:pt x="54502" y="438875"/>
                      <a:pt x="81280" y="416560"/>
                    </a:cubicBezTo>
                    <a:cubicBezTo>
                      <a:pt x="85970" y="412651"/>
                      <a:pt x="91440" y="409787"/>
                      <a:pt x="96520" y="406400"/>
                    </a:cubicBezTo>
                    <a:cubicBezTo>
                      <a:pt x="94827" y="399627"/>
                      <a:pt x="94562" y="392325"/>
                      <a:pt x="91440" y="386080"/>
                    </a:cubicBezTo>
                    <a:cubicBezTo>
                      <a:pt x="76623" y="356447"/>
                      <a:pt x="76835" y="359410"/>
                      <a:pt x="55880" y="345440"/>
                    </a:cubicBezTo>
                    <a:cubicBezTo>
                      <a:pt x="54187" y="340360"/>
                      <a:pt x="53195" y="334989"/>
                      <a:pt x="50800" y="330200"/>
                    </a:cubicBezTo>
                    <a:cubicBezTo>
                      <a:pt x="31105" y="290809"/>
                      <a:pt x="48329" y="338026"/>
                      <a:pt x="35560" y="299720"/>
                    </a:cubicBezTo>
                    <a:cubicBezTo>
                      <a:pt x="55405" y="240186"/>
                      <a:pt x="37611" y="299626"/>
                      <a:pt x="50800" y="233680"/>
                    </a:cubicBezTo>
                    <a:cubicBezTo>
                      <a:pt x="51850" y="228429"/>
                      <a:pt x="51699" y="221785"/>
                      <a:pt x="55880" y="218440"/>
                    </a:cubicBezTo>
                    <a:cubicBezTo>
                      <a:pt x="61332" y="214079"/>
                      <a:pt x="69513" y="215366"/>
                      <a:pt x="76200" y="213360"/>
                    </a:cubicBezTo>
                    <a:cubicBezTo>
                      <a:pt x="86458" y="210283"/>
                      <a:pt x="106680" y="203200"/>
                      <a:pt x="106680" y="203200"/>
                    </a:cubicBezTo>
                    <a:cubicBezTo>
                      <a:pt x="108373" y="191347"/>
                      <a:pt x="109618" y="179421"/>
                      <a:pt x="111760" y="167640"/>
                    </a:cubicBezTo>
                    <a:cubicBezTo>
                      <a:pt x="113009" y="160771"/>
                      <a:pt x="112479" y="152772"/>
                      <a:pt x="116840" y="147320"/>
                    </a:cubicBezTo>
                    <a:cubicBezTo>
                      <a:pt x="120185" y="143139"/>
                      <a:pt x="127399" y="144841"/>
                      <a:pt x="132080" y="142240"/>
                    </a:cubicBezTo>
                    <a:cubicBezTo>
                      <a:pt x="142754" y="136310"/>
                      <a:pt x="162560" y="121920"/>
                      <a:pt x="162560" y="121920"/>
                    </a:cubicBezTo>
                    <a:cubicBezTo>
                      <a:pt x="169333" y="111760"/>
                      <a:pt x="181153" y="103528"/>
                      <a:pt x="182880" y="91440"/>
                    </a:cubicBezTo>
                    <a:cubicBezTo>
                      <a:pt x="184573" y="79587"/>
                      <a:pt x="185612" y="67621"/>
                      <a:pt x="187960" y="55880"/>
                    </a:cubicBezTo>
                    <a:cubicBezTo>
                      <a:pt x="189010" y="50629"/>
                      <a:pt x="192555" y="45973"/>
                      <a:pt x="193040" y="40640"/>
                    </a:cubicBezTo>
                    <a:cubicBezTo>
                      <a:pt x="194266" y="27149"/>
                      <a:pt x="193040" y="13547"/>
                      <a:pt x="193040" y="0"/>
                    </a:cubicBezTo>
                  </a:path>
                </a:pathLst>
              </a:custGeom>
              <a:noFill/>
              <a:ln w="15875" cap="rnd">
                <a:solidFill>
                  <a:srgbClr val="0066FF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80C7A97D-634B-4660-AFAD-1A89D2DC094B}"/>
                  </a:ext>
                </a:extLst>
              </p:cNvPr>
              <p:cNvSpPr/>
              <p:nvPr/>
            </p:nvSpPr>
            <p:spPr>
              <a:xfrm>
                <a:off x="-1275080" y="5003464"/>
                <a:ext cx="198120" cy="533736"/>
              </a:xfrm>
              <a:custGeom>
                <a:avLst/>
                <a:gdLst>
                  <a:gd name="connsiteX0" fmla="*/ 0 w 198120"/>
                  <a:gd name="connsiteY0" fmla="*/ 533736 h 533736"/>
                  <a:gd name="connsiteX1" fmla="*/ 5080 w 198120"/>
                  <a:gd name="connsiteY1" fmla="*/ 488016 h 533736"/>
                  <a:gd name="connsiteX2" fmla="*/ 30480 w 198120"/>
                  <a:gd name="connsiteY2" fmla="*/ 462616 h 533736"/>
                  <a:gd name="connsiteX3" fmla="*/ 55880 w 198120"/>
                  <a:gd name="connsiteY3" fmla="*/ 457536 h 533736"/>
                  <a:gd name="connsiteX4" fmla="*/ 66040 w 198120"/>
                  <a:gd name="connsiteY4" fmla="*/ 442296 h 533736"/>
                  <a:gd name="connsiteX5" fmla="*/ 91440 w 198120"/>
                  <a:gd name="connsiteY5" fmla="*/ 396576 h 533736"/>
                  <a:gd name="connsiteX6" fmla="*/ 106680 w 198120"/>
                  <a:gd name="connsiteY6" fmla="*/ 386416 h 533736"/>
                  <a:gd name="connsiteX7" fmla="*/ 132080 w 198120"/>
                  <a:gd name="connsiteY7" fmla="*/ 350856 h 533736"/>
                  <a:gd name="connsiteX8" fmla="*/ 142240 w 198120"/>
                  <a:gd name="connsiteY8" fmla="*/ 320376 h 533736"/>
                  <a:gd name="connsiteX9" fmla="*/ 152400 w 198120"/>
                  <a:gd name="connsiteY9" fmla="*/ 284816 h 533736"/>
                  <a:gd name="connsiteX10" fmla="*/ 157480 w 198120"/>
                  <a:gd name="connsiteY10" fmla="*/ 239096 h 533736"/>
                  <a:gd name="connsiteX11" fmla="*/ 162560 w 198120"/>
                  <a:gd name="connsiteY11" fmla="*/ 223856 h 533736"/>
                  <a:gd name="connsiteX12" fmla="*/ 167640 w 198120"/>
                  <a:gd name="connsiteY12" fmla="*/ 25736 h 533736"/>
                  <a:gd name="connsiteX13" fmla="*/ 193040 w 198120"/>
                  <a:gd name="connsiteY13" fmla="*/ 336 h 533736"/>
                  <a:gd name="connsiteX14" fmla="*/ 198120 w 198120"/>
                  <a:gd name="connsiteY14" fmla="*/ 336 h 533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8120" h="533736">
                    <a:moveTo>
                      <a:pt x="0" y="533736"/>
                    </a:moveTo>
                    <a:cubicBezTo>
                      <a:pt x="1693" y="518496"/>
                      <a:pt x="1361" y="502892"/>
                      <a:pt x="5080" y="488016"/>
                    </a:cubicBezTo>
                    <a:cubicBezTo>
                      <a:pt x="7649" y="477739"/>
                      <a:pt x="21137" y="466119"/>
                      <a:pt x="30480" y="462616"/>
                    </a:cubicBezTo>
                    <a:cubicBezTo>
                      <a:pt x="38565" y="459584"/>
                      <a:pt x="47413" y="459229"/>
                      <a:pt x="55880" y="457536"/>
                    </a:cubicBezTo>
                    <a:cubicBezTo>
                      <a:pt x="59267" y="452456"/>
                      <a:pt x="63310" y="447757"/>
                      <a:pt x="66040" y="442296"/>
                    </a:cubicBezTo>
                    <a:cubicBezTo>
                      <a:pt x="75304" y="423768"/>
                      <a:pt x="67414" y="412593"/>
                      <a:pt x="91440" y="396576"/>
                    </a:cubicBezTo>
                    <a:lnTo>
                      <a:pt x="106680" y="386416"/>
                    </a:lnTo>
                    <a:cubicBezTo>
                      <a:pt x="118533" y="350856"/>
                      <a:pt x="106680" y="359323"/>
                      <a:pt x="132080" y="350856"/>
                    </a:cubicBezTo>
                    <a:cubicBezTo>
                      <a:pt x="135467" y="340696"/>
                      <a:pt x="139643" y="330766"/>
                      <a:pt x="142240" y="320376"/>
                    </a:cubicBezTo>
                    <a:cubicBezTo>
                      <a:pt x="148619" y="294861"/>
                      <a:pt x="145112" y="306680"/>
                      <a:pt x="152400" y="284816"/>
                    </a:cubicBezTo>
                    <a:cubicBezTo>
                      <a:pt x="154093" y="269576"/>
                      <a:pt x="154959" y="254221"/>
                      <a:pt x="157480" y="239096"/>
                    </a:cubicBezTo>
                    <a:cubicBezTo>
                      <a:pt x="158360" y="233814"/>
                      <a:pt x="162305" y="229205"/>
                      <a:pt x="162560" y="223856"/>
                    </a:cubicBezTo>
                    <a:cubicBezTo>
                      <a:pt x="165702" y="157869"/>
                      <a:pt x="162933" y="91630"/>
                      <a:pt x="167640" y="25736"/>
                    </a:cubicBezTo>
                    <a:cubicBezTo>
                      <a:pt x="168393" y="15200"/>
                      <a:pt x="185514" y="4099"/>
                      <a:pt x="193040" y="336"/>
                    </a:cubicBezTo>
                    <a:cubicBezTo>
                      <a:pt x="194555" y="-421"/>
                      <a:pt x="196427" y="336"/>
                      <a:pt x="198120" y="336"/>
                    </a:cubicBezTo>
                  </a:path>
                </a:pathLst>
              </a:custGeom>
              <a:noFill/>
              <a:ln w="15875" cap="rnd">
                <a:solidFill>
                  <a:srgbClr val="0066FF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0BB125A4-5D9A-4EC6-9B5B-0B5EA62BCB2A}"/>
                  </a:ext>
                </a:extLst>
              </p:cNvPr>
              <p:cNvSpPr/>
              <p:nvPr/>
            </p:nvSpPr>
            <p:spPr>
              <a:xfrm>
                <a:off x="-1584960" y="5481320"/>
                <a:ext cx="198120" cy="243840"/>
              </a:xfrm>
              <a:custGeom>
                <a:avLst/>
                <a:gdLst>
                  <a:gd name="connsiteX0" fmla="*/ 198120 w 198120"/>
                  <a:gd name="connsiteY0" fmla="*/ 243840 h 243840"/>
                  <a:gd name="connsiteX1" fmla="*/ 142240 w 198120"/>
                  <a:gd name="connsiteY1" fmla="*/ 203200 h 243840"/>
                  <a:gd name="connsiteX2" fmla="*/ 127000 w 198120"/>
                  <a:gd name="connsiteY2" fmla="*/ 187960 h 243840"/>
                  <a:gd name="connsiteX3" fmla="*/ 106680 w 198120"/>
                  <a:gd name="connsiteY3" fmla="*/ 142240 h 243840"/>
                  <a:gd name="connsiteX4" fmla="*/ 101600 w 198120"/>
                  <a:gd name="connsiteY4" fmla="*/ 111760 h 243840"/>
                  <a:gd name="connsiteX5" fmla="*/ 76200 w 198120"/>
                  <a:gd name="connsiteY5" fmla="*/ 86360 h 243840"/>
                  <a:gd name="connsiteX6" fmla="*/ 45720 w 198120"/>
                  <a:gd name="connsiteY6" fmla="*/ 55880 h 243840"/>
                  <a:gd name="connsiteX7" fmla="*/ 30480 w 198120"/>
                  <a:gd name="connsiteY7" fmla="*/ 40640 h 243840"/>
                  <a:gd name="connsiteX8" fmla="*/ 0 w 198120"/>
                  <a:gd name="connsiteY8" fmla="*/ 20320 h 243840"/>
                  <a:gd name="connsiteX9" fmla="*/ 5080 w 198120"/>
                  <a:gd name="connsiteY9" fmla="*/ 0 h 243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8120" h="243840">
                    <a:moveTo>
                      <a:pt x="198120" y="243840"/>
                    </a:moveTo>
                    <a:cubicBezTo>
                      <a:pt x="159379" y="228344"/>
                      <a:pt x="179168" y="240128"/>
                      <a:pt x="142240" y="203200"/>
                    </a:cubicBezTo>
                    <a:lnTo>
                      <a:pt x="127000" y="187960"/>
                    </a:lnTo>
                    <a:cubicBezTo>
                      <a:pt x="114909" y="151688"/>
                      <a:pt x="122781" y="166391"/>
                      <a:pt x="106680" y="142240"/>
                    </a:cubicBezTo>
                    <a:cubicBezTo>
                      <a:pt x="104987" y="132080"/>
                      <a:pt x="104857" y="121532"/>
                      <a:pt x="101600" y="111760"/>
                    </a:cubicBezTo>
                    <a:cubicBezTo>
                      <a:pt x="95540" y="93579"/>
                      <a:pt x="89034" y="97768"/>
                      <a:pt x="76200" y="86360"/>
                    </a:cubicBezTo>
                    <a:cubicBezTo>
                      <a:pt x="65461" y="76814"/>
                      <a:pt x="55880" y="66040"/>
                      <a:pt x="45720" y="55880"/>
                    </a:cubicBezTo>
                    <a:cubicBezTo>
                      <a:pt x="40640" y="50800"/>
                      <a:pt x="36458" y="44625"/>
                      <a:pt x="30480" y="40640"/>
                    </a:cubicBezTo>
                    <a:lnTo>
                      <a:pt x="0" y="20320"/>
                    </a:lnTo>
                    <a:lnTo>
                      <a:pt x="5080" y="0"/>
                    </a:lnTo>
                  </a:path>
                </a:pathLst>
              </a:custGeom>
              <a:noFill/>
              <a:ln w="15875" cap="rnd">
                <a:solidFill>
                  <a:srgbClr val="0066FF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273857A4-7ED7-4F91-88DA-B4939C23A9EB}"/>
                  </a:ext>
                </a:extLst>
              </p:cNvPr>
              <p:cNvSpPr/>
              <p:nvPr/>
            </p:nvSpPr>
            <p:spPr>
              <a:xfrm>
                <a:off x="-1483360" y="5816600"/>
                <a:ext cx="121920" cy="31092"/>
              </a:xfrm>
              <a:custGeom>
                <a:avLst/>
                <a:gdLst>
                  <a:gd name="connsiteX0" fmla="*/ 121920 w 121920"/>
                  <a:gd name="connsiteY0" fmla="*/ 0 h 31092"/>
                  <a:gd name="connsiteX1" fmla="*/ 50800 w 121920"/>
                  <a:gd name="connsiteY1" fmla="*/ 5080 h 31092"/>
                  <a:gd name="connsiteX2" fmla="*/ 45720 w 121920"/>
                  <a:gd name="connsiteY2" fmla="*/ 25400 h 31092"/>
                  <a:gd name="connsiteX3" fmla="*/ 0 w 121920"/>
                  <a:gd name="connsiteY3" fmla="*/ 30480 h 31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20" h="31092">
                    <a:moveTo>
                      <a:pt x="121920" y="0"/>
                    </a:moveTo>
                    <a:cubicBezTo>
                      <a:pt x="98213" y="1693"/>
                      <a:pt x="73347" y="-2436"/>
                      <a:pt x="50800" y="5080"/>
                    </a:cubicBezTo>
                    <a:cubicBezTo>
                      <a:pt x="44176" y="7288"/>
                      <a:pt x="50081" y="19948"/>
                      <a:pt x="45720" y="25400"/>
                    </a:cubicBezTo>
                    <a:cubicBezTo>
                      <a:pt x="39086" y="33693"/>
                      <a:pt x="1219" y="30480"/>
                      <a:pt x="0" y="30480"/>
                    </a:cubicBezTo>
                  </a:path>
                </a:pathLst>
              </a:custGeom>
              <a:noFill/>
              <a:ln w="15875" cap="rnd">
                <a:solidFill>
                  <a:srgbClr val="0066FF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96AFCAB4-82D7-4127-BB25-731042C01EC2}"/>
                  </a:ext>
                </a:extLst>
              </p:cNvPr>
              <p:cNvSpPr/>
              <p:nvPr/>
            </p:nvSpPr>
            <p:spPr>
              <a:xfrm>
                <a:off x="-1127760" y="5567680"/>
                <a:ext cx="142240" cy="127000"/>
              </a:xfrm>
              <a:custGeom>
                <a:avLst/>
                <a:gdLst>
                  <a:gd name="connsiteX0" fmla="*/ 0 w 142240"/>
                  <a:gd name="connsiteY0" fmla="*/ 127000 h 127000"/>
                  <a:gd name="connsiteX1" fmla="*/ 15240 w 142240"/>
                  <a:gd name="connsiteY1" fmla="*/ 86360 h 127000"/>
                  <a:gd name="connsiteX2" fmla="*/ 20320 w 142240"/>
                  <a:gd name="connsiteY2" fmla="*/ 66040 h 127000"/>
                  <a:gd name="connsiteX3" fmla="*/ 35560 w 142240"/>
                  <a:gd name="connsiteY3" fmla="*/ 60960 h 127000"/>
                  <a:gd name="connsiteX4" fmla="*/ 86360 w 142240"/>
                  <a:gd name="connsiteY4" fmla="*/ 55880 h 127000"/>
                  <a:gd name="connsiteX5" fmla="*/ 96520 w 142240"/>
                  <a:gd name="connsiteY5" fmla="*/ 40640 h 127000"/>
                  <a:gd name="connsiteX6" fmla="*/ 101600 w 142240"/>
                  <a:gd name="connsiteY6" fmla="*/ 15240 h 127000"/>
                  <a:gd name="connsiteX7" fmla="*/ 132080 w 142240"/>
                  <a:gd name="connsiteY7" fmla="*/ 10160 h 127000"/>
                  <a:gd name="connsiteX8" fmla="*/ 142240 w 142240"/>
                  <a:gd name="connsiteY8" fmla="*/ 0 h 12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2240" h="127000">
                    <a:moveTo>
                      <a:pt x="0" y="127000"/>
                    </a:moveTo>
                    <a:cubicBezTo>
                      <a:pt x="5368" y="113580"/>
                      <a:pt x="11258" y="100296"/>
                      <a:pt x="15240" y="86360"/>
                    </a:cubicBezTo>
                    <a:cubicBezTo>
                      <a:pt x="17158" y="79647"/>
                      <a:pt x="15959" y="71492"/>
                      <a:pt x="20320" y="66040"/>
                    </a:cubicBezTo>
                    <a:cubicBezTo>
                      <a:pt x="23665" y="61859"/>
                      <a:pt x="30267" y="61774"/>
                      <a:pt x="35560" y="60960"/>
                    </a:cubicBezTo>
                    <a:cubicBezTo>
                      <a:pt x="52380" y="58372"/>
                      <a:pt x="69427" y="57573"/>
                      <a:pt x="86360" y="55880"/>
                    </a:cubicBezTo>
                    <a:cubicBezTo>
                      <a:pt x="89747" y="50800"/>
                      <a:pt x="94376" y="46357"/>
                      <a:pt x="96520" y="40640"/>
                    </a:cubicBezTo>
                    <a:cubicBezTo>
                      <a:pt x="99552" y="32555"/>
                      <a:pt x="95044" y="20859"/>
                      <a:pt x="101600" y="15240"/>
                    </a:cubicBezTo>
                    <a:cubicBezTo>
                      <a:pt x="109420" y="8537"/>
                      <a:pt x="122436" y="13777"/>
                      <a:pt x="132080" y="10160"/>
                    </a:cubicBezTo>
                    <a:cubicBezTo>
                      <a:pt x="136565" y="8478"/>
                      <a:pt x="138853" y="3387"/>
                      <a:pt x="142240" y="0"/>
                    </a:cubicBezTo>
                  </a:path>
                </a:pathLst>
              </a:custGeom>
              <a:noFill/>
              <a:ln w="15875" cap="rnd">
                <a:solidFill>
                  <a:srgbClr val="0066FF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487A5496-74ED-4D88-AD45-870CF525B5B7}"/>
                  </a:ext>
                </a:extLst>
              </p:cNvPr>
              <p:cNvSpPr/>
              <p:nvPr/>
            </p:nvSpPr>
            <p:spPr>
              <a:xfrm>
                <a:off x="-1515030" y="6634480"/>
                <a:ext cx="138350" cy="198124"/>
              </a:xfrm>
              <a:custGeom>
                <a:avLst/>
                <a:gdLst>
                  <a:gd name="connsiteX0" fmla="*/ 6270 w 138350"/>
                  <a:gd name="connsiteY0" fmla="*/ 0 h 198124"/>
                  <a:gd name="connsiteX1" fmla="*/ 6270 w 138350"/>
                  <a:gd name="connsiteY1" fmla="*/ 96520 h 198124"/>
                  <a:gd name="connsiteX2" fmla="*/ 11350 w 138350"/>
                  <a:gd name="connsiteY2" fmla="*/ 111760 h 198124"/>
                  <a:gd name="connsiteX3" fmla="*/ 26590 w 138350"/>
                  <a:gd name="connsiteY3" fmla="*/ 121920 h 198124"/>
                  <a:gd name="connsiteX4" fmla="*/ 41830 w 138350"/>
                  <a:gd name="connsiteY4" fmla="*/ 152400 h 198124"/>
                  <a:gd name="connsiteX5" fmla="*/ 87550 w 138350"/>
                  <a:gd name="connsiteY5" fmla="*/ 177800 h 198124"/>
                  <a:gd name="connsiteX6" fmla="*/ 102790 w 138350"/>
                  <a:gd name="connsiteY6" fmla="*/ 187960 h 198124"/>
                  <a:gd name="connsiteX7" fmla="*/ 138350 w 138350"/>
                  <a:gd name="connsiteY7" fmla="*/ 198120 h 198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8350" h="198124">
                    <a:moveTo>
                      <a:pt x="6270" y="0"/>
                    </a:moveTo>
                    <a:cubicBezTo>
                      <a:pt x="1835" y="66531"/>
                      <a:pt x="-5288" y="56066"/>
                      <a:pt x="6270" y="96520"/>
                    </a:cubicBezTo>
                    <a:cubicBezTo>
                      <a:pt x="7741" y="101669"/>
                      <a:pt x="8005" y="107579"/>
                      <a:pt x="11350" y="111760"/>
                    </a:cubicBezTo>
                    <a:cubicBezTo>
                      <a:pt x="15164" y="116528"/>
                      <a:pt x="21510" y="118533"/>
                      <a:pt x="26590" y="121920"/>
                    </a:cubicBezTo>
                    <a:cubicBezTo>
                      <a:pt x="30214" y="132791"/>
                      <a:pt x="32562" y="144290"/>
                      <a:pt x="41830" y="152400"/>
                    </a:cubicBezTo>
                    <a:cubicBezTo>
                      <a:pt x="84543" y="189774"/>
                      <a:pt x="57315" y="162683"/>
                      <a:pt x="87550" y="177800"/>
                    </a:cubicBezTo>
                    <a:cubicBezTo>
                      <a:pt x="93011" y="180530"/>
                      <a:pt x="97211" y="185480"/>
                      <a:pt x="102790" y="187960"/>
                    </a:cubicBezTo>
                    <a:cubicBezTo>
                      <a:pt x="126855" y="198655"/>
                      <a:pt x="123829" y="198120"/>
                      <a:pt x="138350" y="198120"/>
                    </a:cubicBezTo>
                  </a:path>
                </a:pathLst>
              </a:custGeom>
              <a:noFill/>
              <a:ln w="15875" cap="rnd">
                <a:solidFill>
                  <a:srgbClr val="0066FF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8D125ACE-4B0B-40AA-B77F-8CBC24F0A0A4}"/>
                  </a:ext>
                </a:extLst>
              </p:cNvPr>
              <p:cNvSpPr/>
              <p:nvPr/>
            </p:nvSpPr>
            <p:spPr>
              <a:xfrm>
                <a:off x="-1082040" y="7132320"/>
                <a:ext cx="25977" cy="203200"/>
              </a:xfrm>
              <a:custGeom>
                <a:avLst/>
                <a:gdLst>
                  <a:gd name="connsiteX0" fmla="*/ 20320 w 25977"/>
                  <a:gd name="connsiteY0" fmla="*/ 0 h 203200"/>
                  <a:gd name="connsiteX1" fmla="*/ 5080 w 25977"/>
                  <a:gd name="connsiteY1" fmla="*/ 55880 h 203200"/>
                  <a:gd name="connsiteX2" fmla="*/ 0 w 25977"/>
                  <a:gd name="connsiteY2" fmla="*/ 71120 h 203200"/>
                  <a:gd name="connsiteX3" fmla="*/ 5080 w 25977"/>
                  <a:gd name="connsiteY3" fmla="*/ 121920 h 203200"/>
                  <a:gd name="connsiteX4" fmla="*/ 25400 w 25977"/>
                  <a:gd name="connsiteY4" fmla="*/ 152400 h 203200"/>
                  <a:gd name="connsiteX5" fmla="*/ 25400 w 25977"/>
                  <a:gd name="connsiteY5" fmla="*/ 203200 h 203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977" h="203200">
                    <a:moveTo>
                      <a:pt x="20320" y="0"/>
                    </a:moveTo>
                    <a:cubicBezTo>
                      <a:pt x="13140" y="35902"/>
                      <a:pt x="17970" y="17209"/>
                      <a:pt x="5080" y="55880"/>
                    </a:cubicBezTo>
                    <a:lnTo>
                      <a:pt x="0" y="71120"/>
                    </a:lnTo>
                    <a:cubicBezTo>
                      <a:pt x="1693" y="88053"/>
                      <a:pt x="75" y="105655"/>
                      <a:pt x="5080" y="121920"/>
                    </a:cubicBezTo>
                    <a:cubicBezTo>
                      <a:pt x="18381" y="165147"/>
                      <a:pt x="22316" y="112306"/>
                      <a:pt x="25400" y="152400"/>
                    </a:cubicBezTo>
                    <a:cubicBezTo>
                      <a:pt x="26699" y="169283"/>
                      <a:pt x="25400" y="186267"/>
                      <a:pt x="25400" y="203200"/>
                    </a:cubicBezTo>
                  </a:path>
                </a:pathLst>
              </a:custGeom>
              <a:noFill/>
              <a:ln w="15875" cap="rnd">
                <a:solidFill>
                  <a:srgbClr val="0066FF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D3A38970-1DB6-46FB-9D17-1ACD74EAB1F8}"/>
                  </a:ext>
                </a:extLst>
              </p:cNvPr>
              <p:cNvSpPr/>
              <p:nvPr/>
            </p:nvSpPr>
            <p:spPr>
              <a:xfrm>
                <a:off x="-904240" y="5232400"/>
                <a:ext cx="812800" cy="254005"/>
              </a:xfrm>
              <a:custGeom>
                <a:avLst/>
                <a:gdLst>
                  <a:gd name="connsiteX0" fmla="*/ 812800 w 812800"/>
                  <a:gd name="connsiteY0" fmla="*/ 66040 h 254005"/>
                  <a:gd name="connsiteX1" fmla="*/ 777240 w 812800"/>
                  <a:gd name="connsiteY1" fmla="*/ 71120 h 254005"/>
                  <a:gd name="connsiteX2" fmla="*/ 762000 w 812800"/>
                  <a:gd name="connsiteY2" fmla="*/ 76200 h 254005"/>
                  <a:gd name="connsiteX3" fmla="*/ 706120 w 812800"/>
                  <a:gd name="connsiteY3" fmla="*/ 71120 h 254005"/>
                  <a:gd name="connsiteX4" fmla="*/ 690880 w 812800"/>
                  <a:gd name="connsiteY4" fmla="*/ 66040 h 254005"/>
                  <a:gd name="connsiteX5" fmla="*/ 670560 w 812800"/>
                  <a:gd name="connsiteY5" fmla="*/ 35560 h 254005"/>
                  <a:gd name="connsiteX6" fmla="*/ 594360 w 812800"/>
                  <a:gd name="connsiteY6" fmla="*/ 25400 h 254005"/>
                  <a:gd name="connsiteX7" fmla="*/ 502920 w 812800"/>
                  <a:gd name="connsiteY7" fmla="*/ 30480 h 254005"/>
                  <a:gd name="connsiteX8" fmla="*/ 457200 w 812800"/>
                  <a:gd name="connsiteY8" fmla="*/ 5080 h 254005"/>
                  <a:gd name="connsiteX9" fmla="*/ 441960 w 812800"/>
                  <a:gd name="connsiteY9" fmla="*/ 0 h 254005"/>
                  <a:gd name="connsiteX10" fmla="*/ 396240 w 812800"/>
                  <a:gd name="connsiteY10" fmla="*/ 20320 h 254005"/>
                  <a:gd name="connsiteX11" fmla="*/ 386080 w 812800"/>
                  <a:gd name="connsiteY11" fmla="*/ 35560 h 254005"/>
                  <a:gd name="connsiteX12" fmla="*/ 355600 w 812800"/>
                  <a:gd name="connsiteY12" fmla="*/ 50800 h 254005"/>
                  <a:gd name="connsiteX13" fmla="*/ 340360 w 812800"/>
                  <a:gd name="connsiteY13" fmla="*/ 60960 h 254005"/>
                  <a:gd name="connsiteX14" fmla="*/ 320040 w 812800"/>
                  <a:gd name="connsiteY14" fmla="*/ 91440 h 254005"/>
                  <a:gd name="connsiteX15" fmla="*/ 289560 w 812800"/>
                  <a:gd name="connsiteY15" fmla="*/ 101600 h 254005"/>
                  <a:gd name="connsiteX16" fmla="*/ 172720 w 812800"/>
                  <a:gd name="connsiteY16" fmla="*/ 121920 h 254005"/>
                  <a:gd name="connsiteX17" fmla="*/ 167640 w 812800"/>
                  <a:gd name="connsiteY17" fmla="*/ 157480 h 254005"/>
                  <a:gd name="connsiteX18" fmla="*/ 91440 w 812800"/>
                  <a:gd name="connsiteY18" fmla="*/ 172720 h 254005"/>
                  <a:gd name="connsiteX19" fmla="*/ 55880 w 812800"/>
                  <a:gd name="connsiteY19" fmla="*/ 182880 h 254005"/>
                  <a:gd name="connsiteX20" fmla="*/ 25400 w 812800"/>
                  <a:gd name="connsiteY20" fmla="*/ 193040 h 254005"/>
                  <a:gd name="connsiteX21" fmla="*/ 10160 w 812800"/>
                  <a:gd name="connsiteY21" fmla="*/ 198120 h 254005"/>
                  <a:gd name="connsiteX22" fmla="*/ 0 w 812800"/>
                  <a:gd name="connsiteY22" fmla="*/ 254000 h 254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12800" h="254005">
                    <a:moveTo>
                      <a:pt x="812800" y="66040"/>
                    </a:moveTo>
                    <a:cubicBezTo>
                      <a:pt x="800947" y="67733"/>
                      <a:pt x="788981" y="68772"/>
                      <a:pt x="777240" y="71120"/>
                    </a:cubicBezTo>
                    <a:cubicBezTo>
                      <a:pt x="771989" y="72170"/>
                      <a:pt x="767355" y="76200"/>
                      <a:pt x="762000" y="76200"/>
                    </a:cubicBezTo>
                    <a:cubicBezTo>
                      <a:pt x="743297" y="76200"/>
                      <a:pt x="724747" y="72813"/>
                      <a:pt x="706120" y="71120"/>
                    </a:cubicBezTo>
                    <a:cubicBezTo>
                      <a:pt x="701040" y="69427"/>
                      <a:pt x="694666" y="69826"/>
                      <a:pt x="690880" y="66040"/>
                    </a:cubicBezTo>
                    <a:cubicBezTo>
                      <a:pt x="682246" y="57406"/>
                      <a:pt x="682144" y="39421"/>
                      <a:pt x="670560" y="35560"/>
                    </a:cubicBezTo>
                    <a:cubicBezTo>
                      <a:pt x="635976" y="24032"/>
                      <a:pt x="660656" y="30925"/>
                      <a:pt x="594360" y="25400"/>
                    </a:cubicBezTo>
                    <a:cubicBezTo>
                      <a:pt x="563880" y="27093"/>
                      <a:pt x="533447" y="30480"/>
                      <a:pt x="502920" y="30480"/>
                    </a:cubicBezTo>
                    <a:cubicBezTo>
                      <a:pt x="487600" y="30480"/>
                      <a:pt x="465902" y="7981"/>
                      <a:pt x="457200" y="5080"/>
                    </a:cubicBezTo>
                    <a:lnTo>
                      <a:pt x="441960" y="0"/>
                    </a:lnTo>
                    <a:cubicBezTo>
                      <a:pt x="405688" y="12091"/>
                      <a:pt x="420391" y="4219"/>
                      <a:pt x="396240" y="20320"/>
                    </a:cubicBezTo>
                    <a:cubicBezTo>
                      <a:pt x="392853" y="25400"/>
                      <a:pt x="390397" y="31243"/>
                      <a:pt x="386080" y="35560"/>
                    </a:cubicBezTo>
                    <a:cubicBezTo>
                      <a:pt x="371521" y="50119"/>
                      <a:pt x="372127" y="42537"/>
                      <a:pt x="355600" y="50800"/>
                    </a:cubicBezTo>
                    <a:cubicBezTo>
                      <a:pt x="350139" y="53530"/>
                      <a:pt x="345440" y="57573"/>
                      <a:pt x="340360" y="60960"/>
                    </a:cubicBezTo>
                    <a:cubicBezTo>
                      <a:pt x="333587" y="71120"/>
                      <a:pt x="331624" y="87579"/>
                      <a:pt x="320040" y="91440"/>
                    </a:cubicBezTo>
                    <a:lnTo>
                      <a:pt x="289560" y="101600"/>
                    </a:lnTo>
                    <a:cubicBezTo>
                      <a:pt x="238022" y="153138"/>
                      <a:pt x="339648" y="58328"/>
                      <a:pt x="172720" y="121920"/>
                    </a:cubicBezTo>
                    <a:cubicBezTo>
                      <a:pt x="161531" y="126183"/>
                      <a:pt x="174991" y="148029"/>
                      <a:pt x="167640" y="157480"/>
                    </a:cubicBezTo>
                    <a:cubicBezTo>
                      <a:pt x="159121" y="168432"/>
                      <a:pt x="95532" y="172265"/>
                      <a:pt x="91440" y="172720"/>
                    </a:cubicBezTo>
                    <a:cubicBezTo>
                      <a:pt x="40223" y="189792"/>
                      <a:pt x="119667" y="163744"/>
                      <a:pt x="55880" y="182880"/>
                    </a:cubicBezTo>
                    <a:cubicBezTo>
                      <a:pt x="45622" y="185957"/>
                      <a:pt x="35560" y="189653"/>
                      <a:pt x="25400" y="193040"/>
                    </a:cubicBezTo>
                    <a:lnTo>
                      <a:pt x="10160" y="198120"/>
                    </a:lnTo>
                    <a:cubicBezTo>
                      <a:pt x="4927" y="255686"/>
                      <a:pt x="23783" y="254000"/>
                      <a:pt x="0" y="254000"/>
                    </a:cubicBezTo>
                  </a:path>
                </a:pathLst>
              </a:custGeom>
              <a:noFill/>
              <a:ln w="15875" cap="rnd">
                <a:solidFill>
                  <a:srgbClr val="0066FF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0E4A53E0-2DD7-45BE-8E61-CF8A504D5854}"/>
                  </a:ext>
                </a:extLst>
              </p:cNvPr>
              <p:cNvSpPr/>
              <p:nvPr/>
            </p:nvSpPr>
            <p:spPr>
              <a:xfrm>
                <a:off x="-1000760" y="5003800"/>
                <a:ext cx="711200" cy="254000"/>
              </a:xfrm>
              <a:custGeom>
                <a:avLst/>
                <a:gdLst>
                  <a:gd name="connsiteX0" fmla="*/ 711200 w 711200"/>
                  <a:gd name="connsiteY0" fmla="*/ 254000 h 254000"/>
                  <a:gd name="connsiteX1" fmla="*/ 670560 w 711200"/>
                  <a:gd name="connsiteY1" fmla="*/ 238760 h 254000"/>
                  <a:gd name="connsiteX2" fmla="*/ 655320 w 711200"/>
                  <a:gd name="connsiteY2" fmla="*/ 203200 h 254000"/>
                  <a:gd name="connsiteX3" fmla="*/ 645160 w 711200"/>
                  <a:gd name="connsiteY3" fmla="*/ 187960 h 254000"/>
                  <a:gd name="connsiteX4" fmla="*/ 640080 w 711200"/>
                  <a:gd name="connsiteY4" fmla="*/ 172720 h 254000"/>
                  <a:gd name="connsiteX5" fmla="*/ 624840 w 711200"/>
                  <a:gd name="connsiteY5" fmla="*/ 162560 h 254000"/>
                  <a:gd name="connsiteX6" fmla="*/ 604520 w 711200"/>
                  <a:gd name="connsiteY6" fmla="*/ 132080 h 254000"/>
                  <a:gd name="connsiteX7" fmla="*/ 574040 w 711200"/>
                  <a:gd name="connsiteY7" fmla="*/ 101600 h 254000"/>
                  <a:gd name="connsiteX8" fmla="*/ 558800 w 711200"/>
                  <a:gd name="connsiteY8" fmla="*/ 71120 h 254000"/>
                  <a:gd name="connsiteX9" fmla="*/ 528320 w 711200"/>
                  <a:gd name="connsiteY9" fmla="*/ 50800 h 254000"/>
                  <a:gd name="connsiteX10" fmla="*/ 467360 w 711200"/>
                  <a:gd name="connsiteY10" fmla="*/ 55880 h 254000"/>
                  <a:gd name="connsiteX11" fmla="*/ 452120 w 711200"/>
                  <a:gd name="connsiteY11" fmla="*/ 66040 h 254000"/>
                  <a:gd name="connsiteX12" fmla="*/ 421640 w 711200"/>
                  <a:gd name="connsiteY12" fmla="*/ 76200 h 254000"/>
                  <a:gd name="connsiteX13" fmla="*/ 406400 w 711200"/>
                  <a:gd name="connsiteY13" fmla="*/ 81280 h 254000"/>
                  <a:gd name="connsiteX14" fmla="*/ 355600 w 711200"/>
                  <a:gd name="connsiteY14" fmla="*/ 76200 h 254000"/>
                  <a:gd name="connsiteX15" fmla="*/ 350520 w 711200"/>
                  <a:gd name="connsiteY15" fmla="*/ 60960 h 254000"/>
                  <a:gd name="connsiteX16" fmla="*/ 330200 w 711200"/>
                  <a:gd name="connsiteY16" fmla="*/ 55880 h 254000"/>
                  <a:gd name="connsiteX17" fmla="*/ 289560 w 711200"/>
                  <a:gd name="connsiteY17" fmla="*/ 35560 h 254000"/>
                  <a:gd name="connsiteX18" fmla="*/ 259080 w 711200"/>
                  <a:gd name="connsiteY18" fmla="*/ 10160 h 254000"/>
                  <a:gd name="connsiteX19" fmla="*/ 228600 w 711200"/>
                  <a:gd name="connsiteY19" fmla="*/ 0 h 254000"/>
                  <a:gd name="connsiteX20" fmla="*/ 198120 w 711200"/>
                  <a:gd name="connsiteY20" fmla="*/ 5080 h 254000"/>
                  <a:gd name="connsiteX21" fmla="*/ 193040 w 711200"/>
                  <a:gd name="connsiteY21" fmla="*/ 20320 h 254000"/>
                  <a:gd name="connsiteX22" fmla="*/ 177800 w 711200"/>
                  <a:gd name="connsiteY22" fmla="*/ 30480 h 254000"/>
                  <a:gd name="connsiteX23" fmla="*/ 167640 w 711200"/>
                  <a:gd name="connsiteY23" fmla="*/ 45720 h 254000"/>
                  <a:gd name="connsiteX24" fmla="*/ 137160 w 711200"/>
                  <a:gd name="connsiteY24" fmla="*/ 66040 h 254000"/>
                  <a:gd name="connsiteX25" fmla="*/ 76200 w 711200"/>
                  <a:gd name="connsiteY25" fmla="*/ 76200 h 254000"/>
                  <a:gd name="connsiteX26" fmla="*/ 45720 w 711200"/>
                  <a:gd name="connsiteY26" fmla="*/ 86360 h 254000"/>
                  <a:gd name="connsiteX27" fmla="*/ 30480 w 711200"/>
                  <a:gd name="connsiteY27" fmla="*/ 96520 h 254000"/>
                  <a:gd name="connsiteX28" fmla="*/ 0 w 711200"/>
                  <a:gd name="connsiteY28" fmla="*/ 96520 h 25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11200" h="254000">
                    <a:moveTo>
                      <a:pt x="711200" y="254000"/>
                    </a:moveTo>
                    <a:cubicBezTo>
                      <a:pt x="696727" y="251105"/>
                      <a:pt x="681025" y="251318"/>
                      <a:pt x="670560" y="238760"/>
                    </a:cubicBezTo>
                    <a:cubicBezTo>
                      <a:pt x="657346" y="222904"/>
                      <a:pt x="663261" y="219081"/>
                      <a:pt x="655320" y="203200"/>
                    </a:cubicBezTo>
                    <a:cubicBezTo>
                      <a:pt x="652590" y="197739"/>
                      <a:pt x="647890" y="193421"/>
                      <a:pt x="645160" y="187960"/>
                    </a:cubicBezTo>
                    <a:cubicBezTo>
                      <a:pt x="642765" y="183171"/>
                      <a:pt x="643425" y="176901"/>
                      <a:pt x="640080" y="172720"/>
                    </a:cubicBezTo>
                    <a:cubicBezTo>
                      <a:pt x="636266" y="167952"/>
                      <a:pt x="629920" y="165947"/>
                      <a:pt x="624840" y="162560"/>
                    </a:cubicBezTo>
                    <a:cubicBezTo>
                      <a:pt x="618067" y="152400"/>
                      <a:pt x="613154" y="140714"/>
                      <a:pt x="604520" y="132080"/>
                    </a:cubicBezTo>
                    <a:lnTo>
                      <a:pt x="574040" y="101600"/>
                    </a:lnTo>
                    <a:cubicBezTo>
                      <a:pt x="570416" y="90729"/>
                      <a:pt x="568068" y="79230"/>
                      <a:pt x="558800" y="71120"/>
                    </a:cubicBezTo>
                    <a:cubicBezTo>
                      <a:pt x="549610" y="63079"/>
                      <a:pt x="528320" y="50800"/>
                      <a:pt x="528320" y="50800"/>
                    </a:cubicBezTo>
                    <a:cubicBezTo>
                      <a:pt x="508000" y="52493"/>
                      <a:pt x="487354" y="51881"/>
                      <a:pt x="467360" y="55880"/>
                    </a:cubicBezTo>
                    <a:cubicBezTo>
                      <a:pt x="461373" y="57077"/>
                      <a:pt x="457699" y="63560"/>
                      <a:pt x="452120" y="66040"/>
                    </a:cubicBezTo>
                    <a:cubicBezTo>
                      <a:pt x="442333" y="70390"/>
                      <a:pt x="431800" y="72813"/>
                      <a:pt x="421640" y="76200"/>
                    </a:cubicBezTo>
                    <a:lnTo>
                      <a:pt x="406400" y="81280"/>
                    </a:lnTo>
                    <a:cubicBezTo>
                      <a:pt x="389467" y="79587"/>
                      <a:pt x="371593" y="82016"/>
                      <a:pt x="355600" y="76200"/>
                    </a:cubicBezTo>
                    <a:cubicBezTo>
                      <a:pt x="350568" y="74370"/>
                      <a:pt x="354701" y="64305"/>
                      <a:pt x="350520" y="60960"/>
                    </a:cubicBezTo>
                    <a:cubicBezTo>
                      <a:pt x="345068" y="56599"/>
                      <a:pt x="336824" y="58088"/>
                      <a:pt x="330200" y="55880"/>
                    </a:cubicBezTo>
                    <a:cubicBezTo>
                      <a:pt x="314639" y="50693"/>
                      <a:pt x="302005" y="45931"/>
                      <a:pt x="289560" y="35560"/>
                    </a:cubicBezTo>
                    <a:cubicBezTo>
                      <a:pt x="275888" y="24167"/>
                      <a:pt x="275296" y="17367"/>
                      <a:pt x="259080" y="10160"/>
                    </a:cubicBezTo>
                    <a:cubicBezTo>
                      <a:pt x="249293" y="5810"/>
                      <a:pt x="228600" y="0"/>
                      <a:pt x="228600" y="0"/>
                    </a:cubicBezTo>
                    <a:cubicBezTo>
                      <a:pt x="218440" y="1693"/>
                      <a:pt x="207063" y="-30"/>
                      <a:pt x="198120" y="5080"/>
                    </a:cubicBezTo>
                    <a:cubicBezTo>
                      <a:pt x="193471" y="7737"/>
                      <a:pt x="196385" y="16139"/>
                      <a:pt x="193040" y="20320"/>
                    </a:cubicBezTo>
                    <a:cubicBezTo>
                      <a:pt x="189226" y="25088"/>
                      <a:pt x="182880" y="27093"/>
                      <a:pt x="177800" y="30480"/>
                    </a:cubicBezTo>
                    <a:cubicBezTo>
                      <a:pt x="174413" y="35560"/>
                      <a:pt x="172235" y="41700"/>
                      <a:pt x="167640" y="45720"/>
                    </a:cubicBezTo>
                    <a:cubicBezTo>
                      <a:pt x="158450" y="53761"/>
                      <a:pt x="149277" y="64525"/>
                      <a:pt x="137160" y="66040"/>
                    </a:cubicBezTo>
                    <a:cubicBezTo>
                      <a:pt x="108344" y="69642"/>
                      <a:pt x="100175" y="69008"/>
                      <a:pt x="76200" y="76200"/>
                    </a:cubicBezTo>
                    <a:cubicBezTo>
                      <a:pt x="65942" y="79277"/>
                      <a:pt x="54631" y="80419"/>
                      <a:pt x="45720" y="86360"/>
                    </a:cubicBezTo>
                    <a:cubicBezTo>
                      <a:pt x="40640" y="89747"/>
                      <a:pt x="36440" y="95196"/>
                      <a:pt x="30480" y="96520"/>
                    </a:cubicBezTo>
                    <a:cubicBezTo>
                      <a:pt x="20562" y="98724"/>
                      <a:pt x="10160" y="96520"/>
                      <a:pt x="0" y="96520"/>
                    </a:cubicBezTo>
                  </a:path>
                </a:pathLst>
              </a:custGeom>
              <a:noFill/>
              <a:ln w="15875" cap="rnd">
                <a:solidFill>
                  <a:srgbClr val="0066FF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78F5B299-7ECA-4FE1-B1E7-014B63EA87E5}"/>
                  </a:ext>
                </a:extLst>
              </p:cNvPr>
              <p:cNvSpPr/>
              <p:nvPr/>
            </p:nvSpPr>
            <p:spPr>
              <a:xfrm>
                <a:off x="-1363708" y="4028440"/>
                <a:ext cx="627108" cy="707748"/>
              </a:xfrm>
              <a:custGeom>
                <a:avLst/>
                <a:gdLst>
                  <a:gd name="connsiteX0" fmla="*/ 47988 w 627108"/>
                  <a:gd name="connsiteY0" fmla="*/ 0 h 707748"/>
                  <a:gd name="connsiteX1" fmla="*/ 27668 w 627108"/>
                  <a:gd name="connsiteY1" fmla="*/ 25400 h 707748"/>
                  <a:gd name="connsiteX2" fmla="*/ 17508 w 627108"/>
                  <a:gd name="connsiteY2" fmla="*/ 40640 h 707748"/>
                  <a:gd name="connsiteX3" fmla="*/ 12428 w 627108"/>
                  <a:gd name="connsiteY3" fmla="*/ 71120 h 707748"/>
                  <a:gd name="connsiteX4" fmla="*/ 2268 w 627108"/>
                  <a:gd name="connsiteY4" fmla="*/ 101600 h 707748"/>
                  <a:gd name="connsiteX5" fmla="*/ 7348 w 627108"/>
                  <a:gd name="connsiteY5" fmla="*/ 152400 h 707748"/>
                  <a:gd name="connsiteX6" fmla="*/ 83548 w 627108"/>
                  <a:gd name="connsiteY6" fmla="*/ 137160 h 707748"/>
                  <a:gd name="connsiteX7" fmla="*/ 108948 w 627108"/>
                  <a:gd name="connsiteY7" fmla="*/ 142240 h 707748"/>
                  <a:gd name="connsiteX8" fmla="*/ 119108 w 627108"/>
                  <a:gd name="connsiteY8" fmla="*/ 157480 h 707748"/>
                  <a:gd name="connsiteX9" fmla="*/ 134348 w 627108"/>
                  <a:gd name="connsiteY9" fmla="*/ 172720 h 707748"/>
                  <a:gd name="connsiteX10" fmla="*/ 144508 w 627108"/>
                  <a:gd name="connsiteY10" fmla="*/ 233680 h 707748"/>
                  <a:gd name="connsiteX11" fmla="*/ 159748 w 627108"/>
                  <a:gd name="connsiteY11" fmla="*/ 264160 h 707748"/>
                  <a:gd name="connsiteX12" fmla="*/ 174988 w 627108"/>
                  <a:gd name="connsiteY12" fmla="*/ 269240 h 707748"/>
                  <a:gd name="connsiteX13" fmla="*/ 378188 w 627108"/>
                  <a:gd name="connsiteY13" fmla="*/ 259080 h 707748"/>
                  <a:gd name="connsiteX14" fmla="*/ 408668 w 627108"/>
                  <a:gd name="connsiteY14" fmla="*/ 238760 h 707748"/>
                  <a:gd name="connsiteX15" fmla="*/ 418828 w 627108"/>
                  <a:gd name="connsiteY15" fmla="*/ 208280 h 707748"/>
                  <a:gd name="connsiteX16" fmla="*/ 439148 w 627108"/>
                  <a:gd name="connsiteY16" fmla="*/ 187960 h 707748"/>
                  <a:gd name="connsiteX17" fmla="*/ 505188 w 627108"/>
                  <a:gd name="connsiteY17" fmla="*/ 182880 h 707748"/>
                  <a:gd name="connsiteX18" fmla="*/ 611868 w 627108"/>
                  <a:gd name="connsiteY18" fmla="*/ 177800 h 707748"/>
                  <a:gd name="connsiteX19" fmla="*/ 616948 w 627108"/>
                  <a:gd name="connsiteY19" fmla="*/ 243840 h 707748"/>
                  <a:gd name="connsiteX20" fmla="*/ 601708 w 627108"/>
                  <a:gd name="connsiteY20" fmla="*/ 259080 h 707748"/>
                  <a:gd name="connsiteX21" fmla="*/ 586468 w 627108"/>
                  <a:gd name="connsiteY21" fmla="*/ 269240 h 707748"/>
                  <a:gd name="connsiteX22" fmla="*/ 540748 w 627108"/>
                  <a:gd name="connsiteY22" fmla="*/ 284480 h 707748"/>
                  <a:gd name="connsiteX23" fmla="*/ 525508 w 627108"/>
                  <a:gd name="connsiteY23" fmla="*/ 289560 h 707748"/>
                  <a:gd name="connsiteX24" fmla="*/ 510268 w 627108"/>
                  <a:gd name="connsiteY24" fmla="*/ 294640 h 707748"/>
                  <a:gd name="connsiteX25" fmla="*/ 505188 w 627108"/>
                  <a:gd name="connsiteY25" fmla="*/ 309880 h 707748"/>
                  <a:gd name="connsiteX26" fmla="*/ 500108 w 627108"/>
                  <a:gd name="connsiteY26" fmla="*/ 360680 h 707748"/>
                  <a:gd name="connsiteX27" fmla="*/ 469628 w 627108"/>
                  <a:gd name="connsiteY27" fmla="*/ 365760 h 707748"/>
                  <a:gd name="connsiteX28" fmla="*/ 464548 w 627108"/>
                  <a:gd name="connsiteY28" fmla="*/ 381000 h 707748"/>
                  <a:gd name="connsiteX29" fmla="*/ 444228 w 627108"/>
                  <a:gd name="connsiteY29" fmla="*/ 411480 h 707748"/>
                  <a:gd name="connsiteX30" fmla="*/ 439148 w 627108"/>
                  <a:gd name="connsiteY30" fmla="*/ 426720 h 707748"/>
                  <a:gd name="connsiteX31" fmla="*/ 423908 w 627108"/>
                  <a:gd name="connsiteY31" fmla="*/ 436880 h 707748"/>
                  <a:gd name="connsiteX32" fmla="*/ 408668 w 627108"/>
                  <a:gd name="connsiteY32" fmla="*/ 472440 h 707748"/>
                  <a:gd name="connsiteX33" fmla="*/ 388348 w 627108"/>
                  <a:gd name="connsiteY33" fmla="*/ 502920 h 707748"/>
                  <a:gd name="connsiteX34" fmla="*/ 383268 w 627108"/>
                  <a:gd name="connsiteY34" fmla="*/ 579120 h 707748"/>
                  <a:gd name="connsiteX35" fmla="*/ 368028 w 627108"/>
                  <a:gd name="connsiteY35" fmla="*/ 624840 h 707748"/>
                  <a:gd name="connsiteX36" fmla="*/ 362948 w 627108"/>
                  <a:gd name="connsiteY36" fmla="*/ 640080 h 707748"/>
                  <a:gd name="connsiteX37" fmla="*/ 357868 w 627108"/>
                  <a:gd name="connsiteY37" fmla="*/ 706120 h 707748"/>
                  <a:gd name="connsiteX38" fmla="*/ 373108 w 627108"/>
                  <a:gd name="connsiteY38" fmla="*/ 695960 h 707748"/>
                  <a:gd name="connsiteX39" fmla="*/ 388348 w 627108"/>
                  <a:gd name="connsiteY39" fmla="*/ 680720 h 707748"/>
                  <a:gd name="connsiteX40" fmla="*/ 418828 w 627108"/>
                  <a:gd name="connsiteY40" fmla="*/ 670560 h 707748"/>
                  <a:gd name="connsiteX41" fmla="*/ 434068 w 627108"/>
                  <a:gd name="connsiteY41" fmla="*/ 665480 h 707748"/>
                  <a:gd name="connsiteX42" fmla="*/ 449308 w 627108"/>
                  <a:gd name="connsiteY42" fmla="*/ 660400 h 707748"/>
                  <a:gd name="connsiteX43" fmla="*/ 479788 w 627108"/>
                  <a:gd name="connsiteY43" fmla="*/ 640080 h 707748"/>
                  <a:gd name="connsiteX44" fmla="*/ 520428 w 627108"/>
                  <a:gd name="connsiteY44" fmla="*/ 650240 h 707748"/>
                  <a:gd name="connsiteX45" fmla="*/ 550908 w 627108"/>
                  <a:gd name="connsiteY45" fmla="*/ 665480 h 707748"/>
                  <a:gd name="connsiteX46" fmla="*/ 561068 w 627108"/>
                  <a:gd name="connsiteY46" fmla="*/ 680720 h 707748"/>
                  <a:gd name="connsiteX47" fmla="*/ 627108 w 627108"/>
                  <a:gd name="connsiteY47" fmla="*/ 685800 h 707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627108" h="707748">
                    <a:moveTo>
                      <a:pt x="47988" y="0"/>
                    </a:moveTo>
                    <a:cubicBezTo>
                      <a:pt x="41215" y="8467"/>
                      <a:pt x="34174" y="16726"/>
                      <a:pt x="27668" y="25400"/>
                    </a:cubicBezTo>
                    <a:cubicBezTo>
                      <a:pt x="24005" y="30284"/>
                      <a:pt x="19439" y="34848"/>
                      <a:pt x="17508" y="40640"/>
                    </a:cubicBezTo>
                    <a:cubicBezTo>
                      <a:pt x="14251" y="50412"/>
                      <a:pt x="14926" y="61127"/>
                      <a:pt x="12428" y="71120"/>
                    </a:cubicBezTo>
                    <a:cubicBezTo>
                      <a:pt x="9831" y="81510"/>
                      <a:pt x="2268" y="101600"/>
                      <a:pt x="2268" y="101600"/>
                    </a:cubicBezTo>
                    <a:cubicBezTo>
                      <a:pt x="3961" y="118533"/>
                      <a:pt x="-6644" y="142713"/>
                      <a:pt x="7348" y="152400"/>
                    </a:cubicBezTo>
                    <a:cubicBezTo>
                      <a:pt x="36126" y="172324"/>
                      <a:pt x="62800" y="150992"/>
                      <a:pt x="83548" y="137160"/>
                    </a:cubicBezTo>
                    <a:cubicBezTo>
                      <a:pt x="92015" y="138853"/>
                      <a:pt x="101451" y="137956"/>
                      <a:pt x="108948" y="142240"/>
                    </a:cubicBezTo>
                    <a:cubicBezTo>
                      <a:pt x="114249" y="145269"/>
                      <a:pt x="115199" y="152790"/>
                      <a:pt x="119108" y="157480"/>
                    </a:cubicBezTo>
                    <a:cubicBezTo>
                      <a:pt x="123707" y="162999"/>
                      <a:pt x="129268" y="167640"/>
                      <a:pt x="134348" y="172720"/>
                    </a:cubicBezTo>
                    <a:cubicBezTo>
                      <a:pt x="137215" y="192792"/>
                      <a:pt x="139556" y="213871"/>
                      <a:pt x="144508" y="233680"/>
                    </a:cubicBezTo>
                    <a:cubicBezTo>
                      <a:pt x="146809" y="242883"/>
                      <a:pt x="151988" y="257952"/>
                      <a:pt x="159748" y="264160"/>
                    </a:cubicBezTo>
                    <a:cubicBezTo>
                      <a:pt x="163929" y="267505"/>
                      <a:pt x="169908" y="267547"/>
                      <a:pt x="174988" y="269240"/>
                    </a:cubicBezTo>
                    <a:cubicBezTo>
                      <a:pt x="256479" y="242076"/>
                      <a:pt x="105386" y="290801"/>
                      <a:pt x="378188" y="259080"/>
                    </a:cubicBezTo>
                    <a:cubicBezTo>
                      <a:pt x="390317" y="257670"/>
                      <a:pt x="408668" y="238760"/>
                      <a:pt x="408668" y="238760"/>
                    </a:cubicBezTo>
                    <a:lnTo>
                      <a:pt x="418828" y="208280"/>
                    </a:lnTo>
                    <a:cubicBezTo>
                      <a:pt x="424129" y="192377"/>
                      <a:pt x="420300" y="190316"/>
                      <a:pt x="439148" y="187960"/>
                    </a:cubicBezTo>
                    <a:cubicBezTo>
                      <a:pt x="461056" y="185222"/>
                      <a:pt x="483175" y="184573"/>
                      <a:pt x="505188" y="182880"/>
                    </a:cubicBezTo>
                    <a:cubicBezTo>
                      <a:pt x="559818" y="164670"/>
                      <a:pt x="524982" y="172008"/>
                      <a:pt x="611868" y="177800"/>
                    </a:cubicBezTo>
                    <a:cubicBezTo>
                      <a:pt x="618914" y="198937"/>
                      <a:pt x="627937" y="221863"/>
                      <a:pt x="616948" y="243840"/>
                    </a:cubicBezTo>
                    <a:cubicBezTo>
                      <a:pt x="613735" y="250266"/>
                      <a:pt x="607227" y="254481"/>
                      <a:pt x="601708" y="259080"/>
                    </a:cubicBezTo>
                    <a:cubicBezTo>
                      <a:pt x="597018" y="262989"/>
                      <a:pt x="592047" y="266760"/>
                      <a:pt x="586468" y="269240"/>
                    </a:cubicBezTo>
                    <a:lnTo>
                      <a:pt x="540748" y="284480"/>
                    </a:lnTo>
                    <a:lnTo>
                      <a:pt x="525508" y="289560"/>
                    </a:lnTo>
                    <a:lnTo>
                      <a:pt x="510268" y="294640"/>
                    </a:lnTo>
                    <a:cubicBezTo>
                      <a:pt x="508575" y="299720"/>
                      <a:pt x="506002" y="304587"/>
                      <a:pt x="505188" y="309880"/>
                    </a:cubicBezTo>
                    <a:cubicBezTo>
                      <a:pt x="502600" y="326700"/>
                      <a:pt x="509244" y="346323"/>
                      <a:pt x="500108" y="360680"/>
                    </a:cubicBezTo>
                    <a:cubicBezTo>
                      <a:pt x="494578" y="369370"/>
                      <a:pt x="479788" y="364067"/>
                      <a:pt x="469628" y="365760"/>
                    </a:cubicBezTo>
                    <a:cubicBezTo>
                      <a:pt x="467935" y="370840"/>
                      <a:pt x="467149" y="376319"/>
                      <a:pt x="464548" y="381000"/>
                    </a:cubicBezTo>
                    <a:cubicBezTo>
                      <a:pt x="458618" y="391674"/>
                      <a:pt x="448089" y="399896"/>
                      <a:pt x="444228" y="411480"/>
                    </a:cubicBezTo>
                    <a:cubicBezTo>
                      <a:pt x="442535" y="416560"/>
                      <a:pt x="442493" y="422539"/>
                      <a:pt x="439148" y="426720"/>
                    </a:cubicBezTo>
                    <a:cubicBezTo>
                      <a:pt x="435334" y="431488"/>
                      <a:pt x="428988" y="433493"/>
                      <a:pt x="423908" y="436880"/>
                    </a:cubicBezTo>
                    <a:cubicBezTo>
                      <a:pt x="386926" y="492353"/>
                      <a:pt x="441472" y="406832"/>
                      <a:pt x="408668" y="472440"/>
                    </a:cubicBezTo>
                    <a:cubicBezTo>
                      <a:pt x="403207" y="483362"/>
                      <a:pt x="388348" y="502920"/>
                      <a:pt x="388348" y="502920"/>
                    </a:cubicBezTo>
                    <a:cubicBezTo>
                      <a:pt x="386655" y="528320"/>
                      <a:pt x="386868" y="553919"/>
                      <a:pt x="383268" y="579120"/>
                    </a:cubicBezTo>
                    <a:lnTo>
                      <a:pt x="368028" y="624840"/>
                    </a:lnTo>
                    <a:lnTo>
                      <a:pt x="362948" y="640080"/>
                    </a:lnTo>
                    <a:cubicBezTo>
                      <a:pt x="361255" y="662093"/>
                      <a:pt x="353919" y="684398"/>
                      <a:pt x="357868" y="706120"/>
                    </a:cubicBezTo>
                    <a:cubicBezTo>
                      <a:pt x="358960" y="712127"/>
                      <a:pt x="368418" y="699869"/>
                      <a:pt x="373108" y="695960"/>
                    </a:cubicBezTo>
                    <a:cubicBezTo>
                      <a:pt x="378627" y="691361"/>
                      <a:pt x="382068" y="684209"/>
                      <a:pt x="388348" y="680720"/>
                    </a:cubicBezTo>
                    <a:cubicBezTo>
                      <a:pt x="397710" y="675519"/>
                      <a:pt x="408668" y="673947"/>
                      <a:pt x="418828" y="670560"/>
                    </a:cubicBezTo>
                    <a:lnTo>
                      <a:pt x="434068" y="665480"/>
                    </a:lnTo>
                    <a:cubicBezTo>
                      <a:pt x="439148" y="663787"/>
                      <a:pt x="444853" y="663370"/>
                      <a:pt x="449308" y="660400"/>
                    </a:cubicBezTo>
                    <a:lnTo>
                      <a:pt x="479788" y="640080"/>
                    </a:lnTo>
                    <a:cubicBezTo>
                      <a:pt x="493335" y="643467"/>
                      <a:pt x="508810" y="642494"/>
                      <a:pt x="520428" y="650240"/>
                    </a:cubicBezTo>
                    <a:cubicBezTo>
                      <a:pt x="540123" y="663370"/>
                      <a:pt x="529876" y="658469"/>
                      <a:pt x="550908" y="665480"/>
                    </a:cubicBezTo>
                    <a:cubicBezTo>
                      <a:pt x="554295" y="670560"/>
                      <a:pt x="555767" y="677691"/>
                      <a:pt x="561068" y="680720"/>
                    </a:cubicBezTo>
                    <a:cubicBezTo>
                      <a:pt x="574607" y="688457"/>
                      <a:pt x="617283" y="685800"/>
                      <a:pt x="627108" y="685800"/>
                    </a:cubicBezTo>
                  </a:path>
                </a:pathLst>
              </a:custGeom>
              <a:noFill/>
              <a:ln w="22225" cap="rnd">
                <a:solidFill>
                  <a:srgbClr val="0066FF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DD01E486-4334-4CE3-95C5-7FA004877105}"/>
                  </a:ext>
                </a:extLst>
              </p:cNvPr>
              <p:cNvSpPr/>
              <p:nvPr/>
            </p:nvSpPr>
            <p:spPr>
              <a:xfrm>
                <a:off x="-772160" y="4593046"/>
                <a:ext cx="777240" cy="771993"/>
              </a:xfrm>
              <a:custGeom>
                <a:avLst/>
                <a:gdLst>
                  <a:gd name="connsiteX0" fmla="*/ 0 w 777240"/>
                  <a:gd name="connsiteY0" fmla="*/ 126274 h 771993"/>
                  <a:gd name="connsiteX1" fmla="*/ 45720 w 777240"/>
                  <a:gd name="connsiteY1" fmla="*/ 136434 h 771993"/>
                  <a:gd name="connsiteX2" fmla="*/ 60960 w 777240"/>
                  <a:gd name="connsiteY2" fmla="*/ 141514 h 771993"/>
                  <a:gd name="connsiteX3" fmla="*/ 106680 w 777240"/>
                  <a:gd name="connsiteY3" fmla="*/ 136434 h 771993"/>
                  <a:gd name="connsiteX4" fmla="*/ 132080 w 777240"/>
                  <a:gd name="connsiteY4" fmla="*/ 111034 h 771993"/>
                  <a:gd name="connsiteX5" fmla="*/ 157480 w 777240"/>
                  <a:gd name="connsiteY5" fmla="*/ 105954 h 771993"/>
                  <a:gd name="connsiteX6" fmla="*/ 177800 w 777240"/>
                  <a:gd name="connsiteY6" fmla="*/ 80554 h 771993"/>
                  <a:gd name="connsiteX7" fmla="*/ 198120 w 777240"/>
                  <a:gd name="connsiteY7" fmla="*/ 50074 h 771993"/>
                  <a:gd name="connsiteX8" fmla="*/ 391160 w 777240"/>
                  <a:gd name="connsiteY8" fmla="*/ 29754 h 771993"/>
                  <a:gd name="connsiteX9" fmla="*/ 396240 w 777240"/>
                  <a:gd name="connsiteY9" fmla="*/ 44994 h 771993"/>
                  <a:gd name="connsiteX10" fmla="*/ 411480 w 777240"/>
                  <a:gd name="connsiteY10" fmla="*/ 60234 h 771993"/>
                  <a:gd name="connsiteX11" fmla="*/ 426720 w 777240"/>
                  <a:gd name="connsiteY11" fmla="*/ 90714 h 771993"/>
                  <a:gd name="connsiteX12" fmla="*/ 447040 w 777240"/>
                  <a:gd name="connsiteY12" fmla="*/ 121194 h 771993"/>
                  <a:gd name="connsiteX13" fmla="*/ 477520 w 777240"/>
                  <a:gd name="connsiteY13" fmla="*/ 141514 h 771993"/>
                  <a:gd name="connsiteX14" fmla="*/ 487680 w 777240"/>
                  <a:gd name="connsiteY14" fmla="*/ 171994 h 771993"/>
                  <a:gd name="connsiteX15" fmla="*/ 508000 w 777240"/>
                  <a:gd name="connsiteY15" fmla="*/ 202474 h 771993"/>
                  <a:gd name="connsiteX16" fmla="*/ 523240 w 777240"/>
                  <a:gd name="connsiteY16" fmla="*/ 238034 h 771993"/>
                  <a:gd name="connsiteX17" fmla="*/ 533400 w 777240"/>
                  <a:gd name="connsiteY17" fmla="*/ 278674 h 771993"/>
                  <a:gd name="connsiteX18" fmla="*/ 538480 w 777240"/>
                  <a:gd name="connsiteY18" fmla="*/ 431074 h 771993"/>
                  <a:gd name="connsiteX19" fmla="*/ 548640 w 777240"/>
                  <a:gd name="connsiteY19" fmla="*/ 446314 h 771993"/>
                  <a:gd name="connsiteX20" fmla="*/ 579120 w 777240"/>
                  <a:gd name="connsiteY20" fmla="*/ 476794 h 771993"/>
                  <a:gd name="connsiteX21" fmla="*/ 594360 w 777240"/>
                  <a:gd name="connsiteY21" fmla="*/ 492034 h 771993"/>
                  <a:gd name="connsiteX22" fmla="*/ 609600 w 777240"/>
                  <a:gd name="connsiteY22" fmla="*/ 507274 h 771993"/>
                  <a:gd name="connsiteX23" fmla="*/ 619760 w 777240"/>
                  <a:gd name="connsiteY23" fmla="*/ 522514 h 771993"/>
                  <a:gd name="connsiteX24" fmla="*/ 650240 w 777240"/>
                  <a:gd name="connsiteY24" fmla="*/ 547914 h 771993"/>
                  <a:gd name="connsiteX25" fmla="*/ 670560 w 777240"/>
                  <a:gd name="connsiteY25" fmla="*/ 578394 h 771993"/>
                  <a:gd name="connsiteX26" fmla="*/ 685800 w 777240"/>
                  <a:gd name="connsiteY26" fmla="*/ 608874 h 771993"/>
                  <a:gd name="connsiteX27" fmla="*/ 701040 w 777240"/>
                  <a:gd name="connsiteY27" fmla="*/ 619034 h 771993"/>
                  <a:gd name="connsiteX28" fmla="*/ 706120 w 777240"/>
                  <a:gd name="connsiteY28" fmla="*/ 634274 h 771993"/>
                  <a:gd name="connsiteX29" fmla="*/ 721360 w 777240"/>
                  <a:gd name="connsiteY29" fmla="*/ 644434 h 771993"/>
                  <a:gd name="connsiteX30" fmla="*/ 706120 w 777240"/>
                  <a:gd name="connsiteY30" fmla="*/ 695234 h 771993"/>
                  <a:gd name="connsiteX31" fmla="*/ 721360 w 777240"/>
                  <a:gd name="connsiteY31" fmla="*/ 735874 h 771993"/>
                  <a:gd name="connsiteX32" fmla="*/ 736600 w 777240"/>
                  <a:gd name="connsiteY32" fmla="*/ 746034 h 771993"/>
                  <a:gd name="connsiteX33" fmla="*/ 767080 w 777240"/>
                  <a:gd name="connsiteY33" fmla="*/ 771434 h 771993"/>
                  <a:gd name="connsiteX34" fmla="*/ 777240 w 777240"/>
                  <a:gd name="connsiteY34" fmla="*/ 771434 h 771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7240" h="771993">
                    <a:moveTo>
                      <a:pt x="0" y="126274"/>
                    </a:moveTo>
                    <a:cubicBezTo>
                      <a:pt x="17459" y="129766"/>
                      <a:pt x="28980" y="131651"/>
                      <a:pt x="45720" y="136434"/>
                    </a:cubicBezTo>
                    <a:cubicBezTo>
                      <a:pt x="50869" y="137905"/>
                      <a:pt x="55880" y="139821"/>
                      <a:pt x="60960" y="141514"/>
                    </a:cubicBezTo>
                    <a:cubicBezTo>
                      <a:pt x="76200" y="139821"/>
                      <a:pt x="91804" y="140153"/>
                      <a:pt x="106680" y="136434"/>
                    </a:cubicBezTo>
                    <a:cubicBezTo>
                      <a:pt x="139794" y="128155"/>
                      <a:pt x="105739" y="126086"/>
                      <a:pt x="132080" y="111034"/>
                    </a:cubicBezTo>
                    <a:cubicBezTo>
                      <a:pt x="139577" y="106750"/>
                      <a:pt x="149013" y="107647"/>
                      <a:pt x="157480" y="105954"/>
                    </a:cubicBezTo>
                    <a:cubicBezTo>
                      <a:pt x="185639" y="87181"/>
                      <a:pt x="163366" y="106535"/>
                      <a:pt x="177800" y="80554"/>
                    </a:cubicBezTo>
                    <a:cubicBezTo>
                      <a:pt x="183730" y="69880"/>
                      <a:pt x="198120" y="50074"/>
                      <a:pt x="198120" y="50074"/>
                    </a:cubicBezTo>
                    <a:cubicBezTo>
                      <a:pt x="215077" y="-34710"/>
                      <a:pt x="197581" y="9377"/>
                      <a:pt x="391160" y="29754"/>
                    </a:cubicBezTo>
                    <a:cubicBezTo>
                      <a:pt x="396485" y="30315"/>
                      <a:pt x="393270" y="40539"/>
                      <a:pt x="396240" y="44994"/>
                    </a:cubicBezTo>
                    <a:cubicBezTo>
                      <a:pt x="400225" y="50972"/>
                      <a:pt x="406881" y="54715"/>
                      <a:pt x="411480" y="60234"/>
                    </a:cubicBezTo>
                    <a:cubicBezTo>
                      <a:pt x="434032" y="87296"/>
                      <a:pt x="411446" y="63221"/>
                      <a:pt x="426720" y="90714"/>
                    </a:cubicBezTo>
                    <a:cubicBezTo>
                      <a:pt x="432650" y="101388"/>
                      <a:pt x="436880" y="114421"/>
                      <a:pt x="447040" y="121194"/>
                    </a:cubicBezTo>
                    <a:lnTo>
                      <a:pt x="477520" y="141514"/>
                    </a:lnTo>
                    <a:cubicBezTo>
                      <a:pt x="480907" y="151674"/>
                      <a:pt x="481739" y="163083"/>
                      <a:pt x="487680" y="171994"/>
                    </a:cubicBezTo>
                    <a:lnTo>
                      <a:pt x="508000" y="202474"/>
                    </a:lnTo>
                    <a:cubicBezTo>
                      <a:pt x="518573" y="244764"/>
                      <a:pt x="505699" y="202952"/>
                      <a:pt x="523240" y="238034"/>
                    </a:cubicBezTo>
                    <a:cubicBezTo>
                      <a:pt x="528447" y="248448"/>
                      <a:pt x="531468" y="269013"/>
                      <a:pt x="533400" y="278674"/>
                    </a:cubicBezTo>
                    <a:cubicBezTo>
                      <a:pt x="535093" y="329474"/>
                      <a:pt x="533878" y="380455"/>
                      <a:pt x="538480" y="431074"/>
                    </a:cubicBezTo>
                    <a:cubicBezTo>
                      <a:pt x="539033" y="437154"/>
                      <a:pt x="544584" y="441751"/>
                      <a:pt x="548640" y="446314"/>
                    </a:cubicBezTo>
                    <a:cubicBezTo>
                      <a:pt x="558186" y="457053"/>
                      <a:pt x="568960" y="466634"/>
                      <a:pt x="579120" y="476794"/>
                    </a:cubicBezTo>
                    <a:lnTo>
                      <a:pt x="594360" y="492034"/>
                    </a:lnTo>
                    <a:cubicBezTo>
                      <a:pt x="599440" y="497114"/>
                      <a:pt x="605615" y="501296"/>
                      <a:pt x="609600" y="507274"/>
                    </a:cubicBezTo>
                    <a:cubicBezTo>
                      <a:pt x="612987" y="512354"/>
                      <a:pt x="615443" y="518197"/>
                      <a:pt x="619760" y="522514"/>
                    </a:cubicBezTo>
                    <a:cubicBezTo>
                      <a:pt x="649111" y="551865"/>
                      <a:pt x="621112" y="510464"/>
                      <a:pt x="650240" y="547914"/>
                    </a:cubicBezTo>
                    <a:cubicBezTo>
                      <a:pt x="657737" y="557553"/>
                      <a:pt x="666699" y="566810"/>
                      <a:pt x="670560" y="578394"/>
                    </a:cubicBezTo>
                    <a:cubicBezTo>
                      <a:pt x="674692" y="590789"/>
                      <a:pt x="675952" y="599026"/>
                      <a:pt x="685800" y="608874"/>
                    </a:cubicBezTo>
                    <a:cubicBezTo>
                      <a:pt x="690117" y="613191"/>
                      <a:pt x="695960" y="615647"/>
                      <a:pt x="701040" y="619034"/>
                    </a:cubicBezTo>
                    <a:cubicBezTo>
                      <a:pt x="702733" y="624114"/>
                      <a:pt x="702775" y="630093"/>
                      <a:pt x="706120" y="634274"/>
                    </a:cubicBezTo>
                    <a:cubicBezTo>
                      <a:pt x="709934" y="639042"/>
                      <a:pt x="720036" y="638474"/>
                      <a:pt x="721360" y="644434"/>
                    </a:cubicBezTo>
                    <a:cubicBezTo>
                      <a:pt x="726808" y="668951"/>
                      <a:pt x="717113" y="678744"/>
                      <a:pt x="706120" y="695234"/>
                    </a:cubicBezTo>
                    <a:cubicBezTo>
                      <a:pt x="709755" y="713407"/>
                      <a:pt x="708279" y="722793"/>
                      <a:pt x="721360" y="735874"/>
                    </a:cubicBezTo>
                    <a:cubicBezTo>
                      <a:pt x="725677" y="740191"/>
                      <a:pt x="731910" y="742125"/>
                      <a:pt x="736600" y="746034"/>
                    </a:cubicBezTo>
                    <a:cubicBezTo>
                      <a:pt x="748315" y="755797"/>
                      <a:pt x="752527" y="765613"/>
                      <a:pt x="767080" y="771434"/>
                    </a:cubicBezTo>
                    <a:cubicBezTo>
                      <a:pt x="770224" y="772692"/>
                      <a:pt x="773853" y="771434"/>
                      <a:pt x="777240" y="771434"/>
                    </a:cubicBezTo>
                  </a:path>
                </a:pathLst>
              </a:custGeom>
              <a:noFill/>
              <a:ln w="22225" cap="rnd">
                <a:solidFill>
                  <a:srgbClr val="0066FF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sp>
        <p:nvSpPr>
          <p:cNvPr id="178" name="กล่องข้อความ 2">
            <a:extLst>
              <a:ext uri="{FF2B5EF4-FFF2-40B4-BE49-F238E27FC236}">
                <a16:creationId xmlns:a16="http://schemas.microsoft.com/office/drawing/2014/main" id="{86A86983-FB39-44C6-9246-C16E46A49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3412" y="1452973"/>
            <a:ext cx="3127006" cy="3781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h-TH" sz="16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ปริมาณน้ำ  </a:t>
            </a:r>
            <a:r>
              <a:rPr lang="th-TH" sz="1200" spc="-20" dirty="0">
                <a:solidFill>
                  <a:schemeClr val="accent5">
                    <a:lumMod val="50000"/>
                  </a:schemeClr>
                </a:solidFill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รวมทั้งสิ้น 4</a:t>
            </a:r>
            <a:r>
              <a:rPr lang="en-US" sz="1200" spc="-20" dirty="0">
                <a:solidFill>
                  <a:schemeClr val="accent5">
                    <a:lumMod val="50000"/>
                  </a:schemeClr>
                </a:solidFill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3,</a:t>
            </a:r>
            <a:r>
              <a:rPr lang="th-TH" sz="1200" spc="-20" dirty="0">
                <a:solidFill>
                  <a:schemeClr val="accent5">
                    <a:lumMod val="50000"/>
                  </a:schemeClr>
                </a:solidFill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828</a:t>
            </a:r>
            <a:r>
              <a:rPr lang="en-US" sz="1200" spc="-20" dirty="0">
                <a:solidFill>
                  <a:schemeClr val="accent5">
                    <a:lumMod val="50000"/>
                  </a:schemeClr>
                </a:solidFill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 </a:t>
            </a:r>
            <a:r>
              <a:rPr lang="th-TH" sz="1200" spc="-20" dirty="0">
                <a:solidFill>
                  <a:schemeClr val="accent5">
                    <a:lumMod val="50000"/>
                  </a:schemeClr>
                </a:solidFill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ล้าน ลบ.ม. (53</a:t>
            </a:r>
            <a:r>
              <a:rPr lang="en-US" sz="1200" spc="-20" dirty="0">
                <a:solidFill>
                  <a:schemeClr val="accent5">
                    <a:lumMod val="50000"/>
                  </a:schemeClr>
                </a:solidFill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%</a:t>
            </a:r>
            <a:r>
              <a:rPr lang="th-TH" sz="1200" spc="-20" dirty="0">
                <a:solidFill>
                  <a:schemeClr val="accent5">
                    <a:lumMod val="50000"/>
                  </a:schemeClr>
                </a:solidFill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) </a:t>
            </a:r>
            <a:endParaRPr lang="en-US" sz="1200" dirty="0">
              <a:solidFill>
                <a:schemeClr val="accent5">
                  <a:lumMod val="50000"/>
                </a:schemeClr>
              </a:solidFill>
              <a:effectLst/>
              <a:latin typeface="supermarket" panose="02000000000000000000" pitchFamily="2" charset="0"/>
              <a:ea typeface="Times New Roman" panose="02020603050405020304" pitchFamily="18" charset="0"/>
              <a:cs typeface="supermarket" panose="02000000000000000000" pitchFamily="2" charset="0"/>
            </a:endParaRPr>
          </a:p>
        </p:txBody>
      </p:sp>
      <p:sp>
        <p:nvSpPr>
          <p:cNvPr id="227" name="สี่เหลี่ยมผืนผ้า 29">
            <a:extLst>
              <a:ext uri="{FF2B5EF4-FFF2-40B4-BE49-F238E27FC236}">
                <a16:creationId xmlns:a16="http://schemas.microsoft.com/office/drawing/2014/main" id="{9948445E-9E45-4689-A185-D31DB7528931}"/>
              </a:ext>
            </a:extLst>
          </p:cNvPr>
          <p:cNvSpPr/>
          <p:nvPr/>
        </p:nvSpPr>
        <p:spPr>
          <a:xfrm>
            <a:off x="0" y="-1"/>
            <a:ext cx="7559675" cy="1109703"/>
          </a:xfrm>
          <a:prstGeom prst="rect">
            <a:avLst/>
          </a:prstGeom>
          <a:blipFill>
            <a:blip r:embed="rId6"/>
            <a:srcRect/>
            <a:stretch>
              <a:fillRect t="1" b="-72708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5" name="Text Box 2"/>
          <p:cNvSpPr txBox="1">
            <a:spLocks noChangeArrowheads="1"/>
          </p:cNvSpPr>
          <p:nvPr/>
        </p:nvSpPr>
        <p:spPr bwMode="auto">
          <a:xfrm>
            <a:off x="177927" y="816470"/>
            <a:ext cx="2253656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1100" b="1" spc="-30" dirty="0">
                <a:solidFill>
                  <a:schemeClr val="bg1"/>
                </a:solidFill>
                <a:effectLst/>
                <a:latin typeface="RSU" panose="02000506040000020003" pitchFamily="2" charset="-34"/>
                <a:ea typeface="Calibri" panose="020F0502020204030204" pitchFamily="34" charset="0"/>
                <a:cs typeface="RSU" panose="02000506040000020003" pitchFamily="2" charset="-34"/>
              </a:rPr>
              <a:t>   </a:t>
            </a:r>
            <a:r>
              <a:rPr lang="th-TH" sz="1100" b="1" spc="-30" dirty="0">
                <a:solidFill>
                  <a:schemeClr val="bg1"/>
                </a:solidFill>
                <a:effectLst/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1  มีนาคม  </a:t>
            </a:r>
            <a:r>
              <a:rPr lang="th-TH" sz="1100" b="1" dirty="0">
                <a:solidFill>
                  <a:schemeClr val="bg1"/>
                </a:solidFill>
                <a:effectLst/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2563 เวลา </a:t>
            </a:r>
            <a:r>
              <a:rPr lang="en-US" sz="1100" b="1" dirty="0">
                <a:solidFill>
                  <a:schemeClr val="bg1"/>
                </a:solidFill>
                <a:effectLst/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07.00 </a:t>
            </a:r>
            <a:r>
              <a:rPr lang="th-TH" sz="1100" b="1" dirty="0">
                <a:solidFill>
                  <a:schemeClr val="bg1"/>
                </a:solidFill>
                <a:effectLst/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น.</a:t>
            </a:r>
            <a:endParaRPr lang="en-US" sz="1100" dirty="0">
              <a:solidFill>
                <a:schemeClr val="bg1"/>
              </a:solidFill>
              <a:effectLst/>
              <a:latin typeface="supermarket" panose="02000000000000000000" pitchFamily="2" charset="0"/>
              <a:ea typeface="Calibri" panose="020F0502020204030204" pitchFamily="34" charset="0"/>
              <a:cs typeface="supermarket" panose="02000000000000000000" pitchFamily="2" charset="0"/>
            </a:endParaRPr>
          </a:p>
        </p:txBody>
      </p:sp>
      <p:sp>
        <p:nvSpPr>
          <p:cNvPr id="251" name="Rounded Rectangle 250"/>
          <p:cNvSpPr/>
          <p:nvPr/>
        </p:nvSpPr>
        <p:spPr>
          <a:xfrm>
            <a:off x="3855025" y="4120087"/>
            <a:ext cx="974565" cy="536813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h-TH" sz="1400" b="1" dirty="0">
                <a:solidFill>
                  <a:schemeClr val="tx1"/>
                </a:solidFill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ภาคเหนือ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h-TH" sz="1100" dirty="0">
                <a:solidFill>
                  <a:srgbClr val="FF0000"/>
                </a:solidFill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น้ำน้อยวิกฤติ</a:t>
            </a:r>
            <a:endParaRPr lang="th-TH" sz="1100" dirty="0">
              <a:solidFill>
                <a:schemeClr val="tx1"/>
              </a:solidFill>
              <a:latin typeface="supermarket" panose="02000000000000000000" pitchFamily="2" charset="0"/>
              <a:ea typeface="Calibri" panose="020F0502020204030204" pitchFamily="34" charset="0"/>
              <a:cs typeface="supermarket" panose="02000000000000000000" pitchFamily="2" charset="0"/>
            </a:endParaRPr>
          </a:p>
        </p:txBody>
      </p:sp>
      <p:sp>
        <p:nvSpPr>
          <p:cNvPr id="254" name="Rounded Rectangle 253"/>
          <p:cNvSpPr/>
          <p:nvPr/>
        </p:nvSpPr>
        <p:spPr>
          <a:xfrm>
            <a:off x="5635136" y="5992911"/>
            <a:ext cx="1809535" cy="645780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h-TH" sz="1200" b="1" dirty="0">
                <a:solidFill>
                  <a:schemeClr val="accent2">
                    <a:lumMod val="50000"/>
                  </a:schemeClr>
                </a:solidFill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ด้านอุปโภค </a:t>
            </a:r>
          </a:p>
          <a:p>
            <a:pPr>
              <a:lnSpc>
                <a:spcPct val="107000"/>
              </a:lnSpc>
            </a:pPr>
            <a:r>
              <a:rPr lang="th-TH" sz="1100" dirty="0">
                <a:solidFill>
                  <a:srgbClr val="0070C0"/>
                </a:solidFill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แม่น้ำเจ้าพระยา สถานีสำแล          จ.ปทุมธานี </a:t>
            </a:r>
            <a:r>
              <a:rPr lang="th-TH" sz="1100" b="1" dirty="0">
                <a:solidFill>
                  <a:srgbClr val="00B050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อยู่ในเกณฑ์ปกติ</a:t>
            </a:r>
          </a:p>
        </p:txBody>
      </p:sp>
      <p:sp>
        <p:nvSpPr>
          <p:cNvPr id="255" name="Rounded Rectangle 254"/>
          <p:cNvSpPr/>
          <p:nvPr/>
        </p:nvSpPr>
        <p:spPr>
          <a:xfrm>
            <a:off x="5643370" y="6676791"/>
            <a:ext cx="1809534" cy="664710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h-TH" sz="1200" b="1" dirty="0">
                <a:solidFill>
                  <a:schemeClr val="accent2">
                    <a:lumMod val="50000"/>
                  </a:schemeClr>
                </a:solidFill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ด้านการเกษตร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h-TH" sz="1100" dirty="0">
                <a:solidFill>
                  <a:srgbClr val="0070C0"/>
                </a:solidFill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แม่น้ำแม่กลอง เพชรบุรี</a:t>
            </a:r>
            <a:r>
              <a:rPr lang="th-TH" sz="1100" b="1" dirty="0">
                <a:solidFill>
                  <a:srgbClr val="000000"/>
                </a:solidFill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 </a:t>
            </a:r>
            <a:r>
              <a:rPr lang="th-TH" sz="1100" b="1" dirty="0">
                <a:solidFill>
                  <a:srgbClr val="FFC000"/>
                </a:solidFill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เฝ้าระวัง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h-TH" sz="1100" dirty="0">
                <a:solidFill>
                  <a:srgbClr val="0070C0"/>
                </a:solidFill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แม่น้ำท่าจีน บางปะกง </a:t>
            </a:r>
            <a:r>
              <a:rPr lang="th-TH" sz="1100" b="1" dirty="0">
                <a:solidFill>
                  <a:srgbClr val="FFC000"/>
                </a:solidFill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เฝ้าระวัง</a:t>
            </a:r>
            <a:endParaRPr lang="th-TH" sz="1100" b="1" dirty="0">
              <a:solidFill>
                <a:srgbClr val="FF0000"/>
              </a:solidFill>
              <a:latin typeface="supermarket" panose="02000000000000000000" pitchFamily="2" charset="0"/>
              <a:ea typeface="Calibri" panose="020F0502020204030204" pitchFamily="34" charset="0"/>
              <a:cs typeface="supermarket" panose="02000000000000000000" pitchFamily="2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B1C85FD-3087-49D9-830A-B4EBACECC738}"/>
              </a:ext>
            </a:extLst>
          </p:cNvPr>
          <p:cNvGrpSpPr/>
          <p:nvPr/>
        </p:nvGrpSpPr>
        <p:grpSpPr>
          <a:xfrm>
            <a:off x="6359529" y="5662638"/>
            <a:ext cx="1077346" cy="297607"/>
            <a:chOff x="6155682" y="5747037"/>
            <a:chExt cx="1077346" cy="297607"/>
          </a:xfrm>
        </p:grpSpPr>
        <p:grpSp>
          <p:nvGrpSpPr>
            <p:cNvPr id="259" name="กลุ่ม 58">
              <a:extLst>
                <a:ext uri="{FF2B5EF4-FFF2-40B4-BE49-F238E27FC236}">
                  <a16:creationId xmlns:a16="http://schemas.microsoft.com/office/drawing/2014/main" id="{AE9CB4FB-2D1E-4057-BA4C-D7A3445F62F0}"/>
                </a:ext>
              </a:extLst>
            </p:cNvPr>
            <p:cNvGrpSpPr/>
            <p:nvPr/>
          </p:nvGrpSpPr>
          <p:grpSpPr>
            <a:xfrm>
              <a:off x="6155682" y="5810981"/>
              <a:ext cx="937055" cy="233663"/>
              <a:chOff x="687388" y="2530294"/>
              <a:chExt cx="2461896" cy="566919"/>
            </a:xfrm>
            <a:solidFill>
              <a:srgbClr val="91C0FF"/>
            </a:solidFill>
          </p:grpSpPr>
          <p:sp>
            <p:nvSpPr>
              <p:cNvPr id="261" name="Freeform 30">
                <a:extLst>
                  <a:ext uri="{FF2B5EF4-FFF2-40B4-BE49-F238E27FC236}">
                    <a16:creationId xmlns:a16="http://schemas.microsoft.com/office/drawing/2014/main" id="{9AA3116E-870E-43F0-9BAA-728AE0CDF4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413" y="2609850"/>
                <a:ext cx="84137" cy="22225"/>
              </a:xfrm>
              <a:custGeom>
                <a:avLst/>
                <a:gdLst>
                  <a:gd name="T0" fmla="*/ 25 w 134"/>
                  <a:gd name="T1" fmla="*/ 32 h 35"/>
                  <a:gd name="T2" fmla="*/ 86 w 134"/>
                  <a:gd name="T3" fmla="*/ 23 h 35"/>
                  <a:gd name="T4" fmla="*/ 134 w 134"/>
                  <a:gd name="T5" fmla="*/ 23 h 35"/>
                  <a:gd name="T6" fmla="*/ 112 w 134"/>
                  <a:gd name="T7" fmla="*/ 15 h 35"/>
                  <a:gd name="T8" fmla="*/ 112 w 134"/>
                  <a:gd name="T9" fmla="*/ 15 h 35"/>
                  <a:gd name="T10" fmla="*/ 112 w 134"/>
                  <a:gd name="T11" fmla="*/ 15 h 35"/>
                  <a:gd name="T12" fmla="*/ 46 w 134"/>
                  <a:gd name="T13" fmla="*/ 5 h 35"/>
                  <a:gd name="T14" fmla="*/ 14 w 134"/>
                  <a:gd name="T15" fmla="*/ 17 h 35"/>
                  <a:gd name="T16" fmla="*/ 1 w 134"/>
                  <a:gd name="T17" fmla="*/ 20 h 35"/>
                  <a:gd name="T18" fmla="*/ 25 w 134"/>
                  <a:gd name="T19" fmla="*/ 3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4" h="35">
                    <a:moveTo>
                      <a:pt x="25" y="32"/>
                    </a:moveTo>
                    <a:cubicBezTo>
                      <a:pt x="45" y="28"/>
                      <a:pt x="68" y="32"/>
                      <a:pt x="86" y="23"/>
                    </a:cubicBezTo>
                    <a:cubicBezTo>
                      <a:pt x="102" y="23"/>
                      <a:pt x="117" y="23"/>
                      <a:pt x="134" y="23"/>
                    </a:cubicBezTo>
                    <a:cubicBezTo>
                      <a:pt x="128" y="14"/>
                      <a:pt x="119" y="16"/>
                      <a:pt x="112" y="15"/>
                    </a:cubicBezTo>
                    <a:cubicBezTo>
                      <a:pt x="112" y="15"/>
                      <a:pt x="112" y="15"/>
                      <a:pt x="112" y="15"/>
                    </a:cubicBezTo>
                    <a:cubicBezTo>
                      <a:pt x="112" y="15"/>
                      <a:pt x="112" y="15"/>
                      <a:pt x="112" y="15"/>
                    </a:cubicBezTo>
                    <a:cubicBezTo>
                      <a:pt x="90" y="11"/>
                      <a:pt x="69" y="5"/>
                      <a:pt x="46" y="5"/>
                    </a:cubicBezTo>
                    <a:cubicBezTo>
                      <a:pt x="29" y="0"/>
                      <a:pt x="29" y="19"/>
                      <a:pt x="14" y="17"/>
                    </a:cubicBezTo>
                    <a:cubicBezTo>
                      <a:pt x="9" y="16"/>
                      <a:pt x="0" y="17"/>
                      <a:pt x="1" y="20"/>
                    </a:cubicBezTo>
                    <a:cubicBezTo>
                      <a:pt x="5" y="27"/>
                      <a:pt x="15" y="35"/>
                      <a:pt x="25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62" name="Freeform 31">
                <a:extLst>
                  <a:ext uri="{FF2B5EF4-FFF2-40B4-BE49-F238E27FC236}">
                    <a16:creationId xmlns:a16="http://schemas.microsoft.com/office/drawing/2014/main" id="{9EDB56CD-5E65-4D4F-9EE0-85587E349E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3813" y="2597150"/>
                <a:ext cx="66675" cy="15875"/>
              </a:xfrm>
              <a:custGeom>
                <a:avLst/>
                <a:gdLst>
                  <a:gd name="T0" fmla="*/ 93 w 107"/>
                  <a:gd name="T1" fmla="*/ 25 h 26"/>
                  <a:gd name="T2" fmla="*/ 107 w 107"/>
                  <a:gd name="T3" fmla="*/ 19 h 26"/>
                  <a:gd name="T4" fmla="*/ 77 w 107"/>
                  <a:gd name="T5" fmla="*/ 1 h 26"/>
                  <a:gd name="T6" fmla="*/ 73 w 107"/>
                  <a:gd name="T7" fmla="*/ 13 h 26"/>
                  <a:gd name="T8" fmla="*/ 0 w 107"/>
                  <a:gd name="T9" fmla="*/ 14 h 26"/>
                  <a:gd name="T10" fmla="*/ 48 w 107"/>
                  <a:gd name="T11" fmla="*/ 24 h 26"/>
                  <a:gd name="T12" fmla="*/ 93 w 107"/>
                  <a:gd name="T13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7" h="26">
                    <a:moveTo>
                      <a:pt x="93" y="25"/>
                    </a:moveTo>
                    <a:cubicBezTo>
                      <a:pt x="99" y="25"/>
                      <a:pt x="107" y="26"/>
                      <a:pt x="107" y="19"/>
                    </a:cubicBezTo>
                    <a:cubicBezTo>
                      <a:pt x="106" y="6"/>
                      <a:pt x="86" y="8"/>
                      <a:pt x="77" y="1"/>
                    </a:cubicBezTo>
                    <a:cubicBezTo>
                      <a:pt x="76" y="0"/>
                      <a:pt x="74" y="9"/>
                      <a:pt x="73" y="13"/>
                    </a:cubicBezTo>
                    <a:cubicBezTo>
                      <a:pt x="50" y="7"/>
                      <a:pt x="27" y="4"/>
                      <a:pt x="0" y="14"/>
                    </a:cubicBezTo>
                    <a:cubicBezTo>
                      <a:pt x="18" y="21"/>
                      <a:pt x="32" y="26"/>
                      <a:pt x="48" y="24"/>
                    </a:cubicBezTo>
                    <a:cubicBezTo>
                      <a:pt x="63" y="25"/>
                      <a:pt x="78" y="25"/>
                      <a:pt x="93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63" name="Freeform 32">
                <a:extLst>
                  <a:ext uri="{FF2B5EF4-FFF2-40B4-BE49-F238E27FC236}">
                    <a16:creationId xmlns:a16="http://schemas.microsoft.com/office/drawing/2014/main" id="{D30F8BED-B769-4D0D-B729-327E063D7A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2138" y="2603500"/>
                <a:ext cx="50800" cy="28575"/>
              </a:xfrm>
              <a:custGeom>
                <a:avLst/>
                <a:gdLst>
                  <a:gd name="T0" fmla="*/ 44 w 82"/>
                  <a:gd name="T1" fmla="*/ 27 h 47"/>
                  <a:gd name="T2" fmla="*/ 75 w 82"/>
                  <a:gd name="T3" fmla="*/ 34 h 47"/>
                  <a:gd name="T4" fmla="*/ 62 w 82"/>
                  <a:gd name="T5" fmla="*/ 22 h 47"/>
                  <a:gd name="T6" fmla="*/ 46 w 82"/>
                  <a:gd name="T7" fmla="*/ 10 h 47"/>
                  <a:gd name="T8" fmla="*/ 46 w 82"/>
                  <a:gd name="T9" fmla="*/ 10 h 47"/>
                  <a:gd name="T10" fmla="*/ 8 w 82"/>
                  <a:gd name="T11" fmla="*/ 7 h 47"/>
                  <a:gd name="T12" fmla="*/ 44 w 82"/>
                  <a:gd name="T13" fmla="*/ 2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2" h="47">
                    <a:moveTo>
                      <a:pt x="44" y="27"/>
                    </a:moveTo>
                    <a:cubicBezTo>
                      <a:pt x="55" y="28"/>
                      <a:pt x="60" y="47"/>
                      <a:pt x="75" y="34"/>
                    </a:cubicBezTo>
                    <a:cubicBezTo>
                      <a:pt x="82" y="28"/>
                      <a:pt x="74" y="22"/>
                      <a:pt x="62" y="22"/>
                    </a:cubicBezTo>
                    <a:cubicBezTo>
                      <a:pt x="61" y="15"/>
                      <a:pt x="57" y="10"/>
                      <a:pt x="46" y="10"/>
                    </a:cubicBezTo>
                    <a:cubicBezTo>
                      <a:pt x="46" y="10"/>
                      <a:pt x="46" y="10"/>
                      <a:pt x="46" y="10"/>
                    </a:cubicBezTo>
                    <a:cubicBezTo>
                      <a:pt x="36" y="0"/>
                      <a:pt x="22" y="3"/>
                      <a:pt x="8" y="7"/>
                    </a:cubicBezTo>
                    <a:cubicBezTo>
                      <a:pt x="29" y="6"/>
                      <a:pt x="0" y="47"/>
                      <a:pt x="44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64" name="Freeform 33">
                <a:extLst>
                  <a:ext uri="{FF2B5EF4-FFF2-40B4-BE49-F238E27FC236}">
                    <a16:creationId xmlns:a16="http://schemas.microsoft.com/office/drawing/2014/main" id="{AA3DB791-E0CB-45E3-9F8E-C05DC6E819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7500" y="2606675"/>
                <a:ext cx="41275" cy="11112"/>
              </a:xfrm>
              <a:custGeom>
                <a:avLst/>
                <a:gdLst>
                  <a:gd name="T0" fmla="*/ 66 w 66"/>
                  <a:gd name="T1" fmla="*/ 0 h 18"/>
                  <a:gd name="T2" fmla="*/ 0 w 66"/>
                  <a:gd name="T3" fmla="*/ 0 h 18"/>
                  <a:gd name="T4" fmla="*/ 66 w 66"/>
                  <a:gd name="T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6" h="18">
                    <a:moveTo>
                      <a:pt x="66" y="0"/>
                    </a:moveTo>
                    <a:cubicBezTo>
                      <a:pt x="42" y="0"/>
                      <a:pt x="25" y="0"/>
                      <a:pt x="0" y="0"/>
                    </a:cubicBezTo>
                    <a:cubicBezTo>
                      <a:pt x="26" y="18"/>
                      <a:pt x="43" y="7"/>
                      <a:pt x="6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65" name="Freeform 34">
                <a:extLst>
                  <a:ext uri="{FF2B5EF4-FFF2-40B4-BE49-F238E27FC236}">
                    <a16:creationId xmlns:a16="http://schemas.microsoft.com/office/drawing/2014/main" id="{5B8AC222-8390-4461-B76B-ABD5141692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1925" y="2598738"/>
                <a:ext cx="23812" cy="12700"/>
              </a:xfrm>
              <a:custGeom>
                <a:avLst/>
                <a:gdLst>
                  <a:gd name="T0" fmla="*/ 40 w 40"/>
                  <a:gd name="T1" fmla="*/ 7 h 21"/>
                  <a:gd name="T2" fmla="*/ 0 w 40"/>
                  <a:gd name="T3" fmla="*/ 15 h 21"/>
                  <a:gd name="T4" fmla="*/ 40 w 40"/>
                  <a:gd name="T5" fmla="*/ 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21">
                    <a:moveTo>
                      <a:pt x="40" y="7"/>
                    </a:moveTo>
                    <a:cubicBezTo>
                      <a:pt x="23" y="0"/>
                      <a:pt x="12" y="6"/>
                      <a:pt x="0" y="15"/>
                    </a:cubicBezTo>
                    <a:cubicBezTo>
                      <a:pt x="16" y="16"/>
                      <a:pt x="30" y="21"/>
                      <a:pt x="4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66" name="Freeform 35">
                <a:extLst>
                  <a:ext uri="{FF2B5EF4-FFF2-40B4-BE49-F238E27FC236}">
                    <a16:creationId xmlns:a16="http://schemas.microsoft.com/office/drawing/2014/main" id="{046E8673-72E1-487A-BE0F-97F1E334D3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5150" y="2611438"/>
                <a:ext cx="19050" cy="9525"/>
              </a:xfrm>
              <a:custGeom>
                <a:avLst/>
                <a:gdLst>
                  <a:gd name="T0" fmla="*/ 2 w 32"/>
                  <a:gd name="T1" fmla="*/ 5 h 16"/>
                  <a:gd name="T2" fmla="*/ 1 w 32"/>
                  <a:gd name="T3" fmla="*/ 10 h 16"/>
                  <a:gd name="T4" fmla="*/ 32 w 32"/>
                  <a:gd name="T5" fmla="*/ 10 h 16"/>
                  <a:gd name="T6" fmla="*/ 2 w 32"/>
                  <a:gd name="T7" fmla="*/ 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16">
                    <a:moveTo>
                      <a:pt x="2" y="5"/>
                    </a:moveTo>
                    <a:cubicBezTo>
                      <a:pt x="1" y="6"/>
                      <a:pt x="0" y="10"/>
                      <a:pt x="1" y="10"/>
                    </a:cubicBezTo>
                    <a:cubicBezTo>
                      <a:pt x="11" y="16"/>
                      <a:pt x="20" y="16"/>
                      <a:pt x="32" y="10"/>
                    </a:cubicBezTo>
                    <a:cubicBezTo>
                      <a:pt x="21" y="1"/>
                      <a:pt x="12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67" name="Freeform 36">
                <a:extLst>
                  <a:ext uri="{FF2B5EF4-FFF2-40B4-BE49-F238E27FC236}">
                    <a16:creationId xmlns:a16="http://schemas.microsoft.com/office/drawing/2014/main" id="{A4DA85DD-BAFF-434A-A4C6-B81A25406C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0875" y="2600325"/>
                <a:ext cx="95250" cy="30162"/>
              </a:xfrm>
              <a:custGeom>
                <a:avLst/>
                <a:gdLst>
                  <a:gd name="T0" fmla="*/ 37 w 152"/>
                  <a:gd name="T1" fmla="*/ 39 h 49"/>
                  <a:gd name="T2" fmla="*/ 85 w 152"/>
                  <a:gd name="T3" fmla="*/ 38 h 49"/>
                  <a:gd name="T4" fmla="*/ 110 w 152"/>
                  <a:gd name="T5" fmla="*/ 33 h 49"/>
                  <a:gd name="T6" fmla="*/ 110 w 152"/>
                  <a:gd name="T7" fmla="*/ 33 h 49"/>
                  <a:gd name="T8" fmla="*/ 110 w 152"/>
                  <a:gd name="T9" fmla="*/ 33 h 49"/>
                  <a:gd name="T10" fmla="*/ 126 w 152"/>
                  <a:gd name="T11" fmla="*/ 38 h 49"/>
                  <a:gd name="T12" fmla="*/ 139 w 152"/>
                  <a:gd name="T13" fmla="*/ 47 h 49"/>
                  <a:gd name="T14" fmla="*/ 152 w 152"/>
                  <a:gd name="T15" fmla="*/ 23 h 49"/>
                  <a:gd name="T16" fmla="*/ 134 w 152"/>
                  <a:gd name="T17" fmla="*/ 20 h 49"/>
                  <a:gd name="T18" fmla="*/ 53 w 152"/>
                  <a:gd name="T19" fmla="*/ 21 h 49"/>
                  <a:gd name="T20" fmla="*/ 53 w 152"/>
                  <a:gd name="T21" fmla="*/ 21 h 49"/>
                  <a:gd name="T22" fmla="*/ 45 w 152"/>
                  <a:gd name="T23" fmla="*/ 20 h 49"/>
                  <a:gd name="T24" fmla="*/ 11 w 152"/>
                  <a:gd name="T25" fmla="*/ 13 h 49"/>
                  <a:gd name="T26" fmla="*/ 20 w 152"/>
                  <a:gd name="T27" fmla="*/ 26 h 49"/>
                  <a:gd name="T28" fmla="*/ 37 w 152"/>
                  <a:gd name="T29" fmla="*/ 3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2" h="49">
                    <a:moveTo>
                      <a:pt x="37" y="39"/>
                    </a:moveTo>
                    <a:cubicBezTo>
                      <a:pt x="53" y="38"/>
                      <a:pt x="69" y="38"/>
                      <a:pt x="85" y="38"/>
                    </a:cubicBezTo>
                    <a:cubicBezTo>
                      <a:pt x="94" y="38"/>
                      <a:pt x="104" y="40"/>
                      <a:pt x="110" y="33"/>
                    </a:cubicBezTo>
                    <a:cubicBezTo>
                      <a:pt x="110" y="33"/>
                      <a:pt x="110" y="33"/>
                      <a:pt x="110" y="33"/>
                    </a:cubicBezTo>
                    <a:cubicBezTo>
                      <a:pt x="110" y="33"/>
                      <a:pt x="110" y="33"/>
                      <a:pt x="110" y="33"/>
                    </a:cubicBezTo>
                    <a:cubicBezTo>
                      <a:pt x="117" y="32"/>
                      <a:pt x="123" y="33"/>
                      <a:pt x="126" y="38"/>
                    </a:cubicBezTo>
                    <a:cubicBezTo>
                      <a:pt x="128" y="43"/>
                      <a:pt x="135" y="49"/>
                      <a:pt x="139" y="47"/>
                    </a:cubicBezTo>
                    <a:cubicBezTo>
                      <a:pt x="149" y="42"/>
                      <a:pt x="137" y="28"/>
                      <a:pt x="152" y="23"/>
                    </a:cubicBezTo>
                    <a:cubicBezTo>
                      <a:pt x="146" y="22"/>
                      <a:pt x="140" y="21"/>
                      <a:pt x="134" y="20"/>
                    </a:cubicBezTo>
                    <a:cubicBezTo>
                      <a:pt x="106" y="10"/>
                      <a:pt x="79" y="0"/>
                      <a:pt x="53" y="21"/>
                    </a:cubicBezTo>
                    <a:cubicBezTo>
                      <a:pt x="53" y="21"/>
                      <a:pt x="53" y="21"/>
                      <a:pt x="53" y="21"/>
                    </a:cubicBezTo>
                    <a:cubicBezTo>
                      <a:pt x="50" y="20"/>
                      <a:pt x="47" y="20"/>
                      <a:pt x="45" y="20"/>
                    </a:cubicBezTo>
                    <a:cubicBezTo>
                      <a:pt x="35" y="14"/>
                      <a:pt x="25" y="4"/>
                      <a:pt x="11" y="13"/>
                    </a:cubicBezTo>
                    <a:cubicBezTo>
                      <a:pt x="0" y="20"/>
                      <a:pt x="9" y="24"/>
                      <a:pt x="20" y="26"/>
                    </a:cubicBezTo>
                    <a:cubicBezTo>
                      <a:pt x="22" y="33"/>
                      <a:pt x="14" y="48"/>
                      <a:pt x="37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68" name="Freeform 37">
                <a:extLst>
                  <a:ext uri="{FF2B5EF4-FFF2-40B4-BE49-F238E27FC236}">
                    <a16:creationId xmlns:a16="http://schemas.microsoft.com/office/drawing/2014/main" id="{73903C09-9F67-42EA-B558-8BD7638F31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1900" y="2603500"/>
                <a:ext cx="19050" cy="9525"/>
              </a:xfrm>
              <a:custGeom>
                <a:avLst/>
                <a:gdLst>
                  <a:gd name="T0" fmla="*/ 32 w 32"/>
                  <a:gd name="T1" fmla="*/ 0 h 16"/>
                  <a:gd name="T2" fmla="*/ 0 w 32"/>
                  <a:gd name="T3" fmla="*/ 7 h 16"/>
                  <a:gd name="T4" fmla="*/ 32 w 32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" h="16">
                    <a:moveTo>
                      <a:pt x="32" y="0"/>
                    </a:moveTo>
                    <a:cubicBezTo>
                      <a:pt x="20" y="3"/>
                      <a:pt x="10" y="5"/>
                      <a:pt x="0" y="7"/>
                    </a:cubicBezTo>
                    <a:cubicBezTo>
                      <a:pt x="11" y="8"/>
                      <a:pt x="25" y="16"/>
                      <a:pt x="3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69" name="Freeform 38">
                <a:extLst>
                  <a:ext uri="{FF2B5EF4-FFF2-40B4-BE49-F238E27FC236}">
                    <a16:creationId xmlns:a16="http://schemas.microsoft.com/office/drawing/2014/main" id="{60D23820-D078-4F57-907A-A6514256ED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7388" y="2833688"/>
                <a:ext cx="31750" cy="6350"/>
              </a:xfrm>
              <a:custGeom>
                <a:avLst/>
                <a:gdLst>
                  <a:gd name="T0" fmla="*/ 0 w 52"/>
                  <a:gd name="T1" fmla="*/ 5 h 10"/>
                  <a:gd name="T2" fmla="*/ 52 w 52"/>
                  <a:gd name="T3" fmla="*/ 6 h 10"/>
                  <a:gd name="T4" fmla="*/ 0 w 52"/>
                  <a:gd name="T5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10">
                    <a:moveTo>
                      <a:pt x="0" y="5"/>
                    </a:moveTo>
                    <a:cubicBezTo>
                      <a:pt x="22" y="10"/>
                      <a:pt x="36" y="10"/>
                      <a:pt x="52" y="6"/>
                    </a:cubicBezTo>
                    <a:cubicBezTo>
                      <a:pt x="36" y="0"/>
                      <a:pt x="23" y="2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70" name="Freeform 39">
                <a:extLst>
                  <a:ext uri="{FF2B5EF4-FFF2-40B4-BE49-F238E27FC236}">
                    <a16:creationId xmlns:a16="http://schemas.microsoft.com/office/drawing/2014/main" id="{D0815246-4136-4804-B823-8A57E3DAEB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4888" y="2616200"/>
                <a:ext cx="11112" cy="7937"/>
              </a:xfrm>
              <a:custGeom>
                <a:avLst/>
                <a:gdLst>
                  <a:gd name="T0" fmla="*/ 12 w 18"/>
                  <a:gd name="T1" fmla="*/ 1 h 12"/>
                  <a:gd name="T2" fmla="*/ 0 w 18"/>
                  <a:gd name="T3" fmla="*/ 12 h 12"/>
                  <a:gd name="T4" fmla="*/ 18 w 18"/>
                  <a:gd name="T5" fmla="*/ 4 h 12"/>
                  <a:gd name="T6" fmla="*/ 12 w 18"/>
                  <a:gd name="T7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2">
                    <a:moveTo>
                      <a:pt x="12" y="1"/>
                    </a:moveTo>
                    <a:cubicBezTo>
                      <a:pt x="1" y="0"/>
                      <a:pt x="0" y="6"/>
                      <a:pt x="0" y="12"/>
                    </a:cubicBezTo>
                    <a:cubicBezTo>
                      <a:pt x="8" y="11"/>
                      <a:pt x="16" y="11"/>
                      <a:pt x="18" y="4"/>
                    </a:cubicBezTo>
                    <a:cubicBezTo>
                      <a:pt x="18" y="3"/>
                      <a:pt x="14" y="1"/>
                      <a:pt x="1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71" name="Freeform 40">
                <a:extLst>
                  <a:ext uri="{FF2B5EF4-FFF2-40B4-BE49-F238E27FC236}">
                    <a16:creationId xmlns:a16="http://schemas.microsoft.com/office/drawing/2014/main" id="{58DDCD3E-E6FC-4BBB-BA1E-767BC3CA4C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4888" y="2624138"/>
                <a:ext cx="0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72" name="Freeform 41">
                <a:extLst>
                  <a:ext uri="{FF2B5EF4-FFF2-40B4-BE49-F238E27FC236}">
                    <a16:creationId xmlns:a16="http://schemas.microsoft.com/office/drawing/2014/main" id="{5B5FA776-377D-49FA-9FA3-4B7E757844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5763" y="2601913"/>
                <a:ext cx="130175" cy="22225"/>
              </a:xfrm>
              <a:custGeom>
                <a:avLst/>
                <a:gdLst>
                  <a:gd name="T0" fmla="*/ 23 w 209"/>
                  <a:gd name="T1" fmla="*/ 19 h 36"/>
                  <a:gd name="T2" fmla="*/ 85 w 209"/>
                  <a:gd name="T3" fmla="*/ 13 h 36"/>
                  <a:gd name="T4" fmla="*/ 209 w 209"/>
                  <a:gd name="T5" fmla="*/ 14 h 36"/>
                  <a:gd name="T6" fmla="*/ 93 w 209"/>
                  <a:gd name="T7" fmla="*/ 7 h 36"/>
                  <a:gd name="T8" fmla="*/ 21 w 209"/>
                  <a:gd name="T9" fmla="*/ 11 h 36"/>
                  <a:gd name="T10" fmla="*/ 1 w 209"/>
                  <a:gd name="T11" fmla="*/ 17 h 36"/>
                  <a:gd name="T12" fmla="*/ 23 w 209"/>
                  <a:gd name="T13" fmla="*/ 1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9" h="36">
                    <a:moveTo>
                      <a:pt x="23" y="19"/>
                    </a:moveTo>
                    <a:cubicBezTo>
                      <a:pt x="44" y="17"/>
                      <a:pt x="64" y="15"/>
                      <a:pt x="85" y="13"/>
                    </a:cubicBezTo>
                    <a:cubicBezTo>
                      <a:pt x="112" y="35"/>
                      <a:pt x="160" y="36"/>
                      <a:pt x="209" y="14"/>
                    </a:cubicBezTo>
                    <a:cubicBezTo>
                      <a:pt x="171" y="0"/>
                      <a:pt x="130" y="25"/>
                      <a:pt x="93" y="7"/>
                    </a:cubicBezTo>
                    <a:cubicBezTo>
                      <a:pt x="69" y="7"/>
                      <a:pt x="45" y="2"/>
                      <a:pt x="21" y="11"/>
                    </a:cubicBezTo>
                    <a:cubicBezTo>
                      <a:pt x="14" y="13"/>
                      <a:pt x="0" y="7"/>
                      <a:pt x="1" y="17"/>
                    </a:cubicBezTo>
                    <a:cubicBezTo>
                      <a:pt x="1" y="23"/>
                      <a:pt x="14" y="25"/>
                      <a:pt x="2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73" name="Freeform 42">
                <a:extLst>
                  <a:ext uri="{FF2B5EF4-FFF2-40B4-BE49-F238E27FC236}">
                    <a16:creationId xmlns:a16="http://schemas.microsoft.com/office/drawing/2014/main" id="{2C54B9F2-86E0-4C0C-B5C1-D137347F74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9675" y="2606675"/>
                <a:ext cx="14287" cy="6350"/>
              </a:xfrm>
              <a:custGeom>
                <a:avLst/>
                <a:gdLst>
                  <a:gd name="T0" fmla="*/ 22 w 22"/>
                  <a:gd name="T1" fmla="*/ 5 h 9"/>
                  <a:gd name="T2" fmla="*/ 9 w 22"/>
                  <a:gd name="T3" fmla="*/ 0 h 9"/>
                  <a:gd name="T4" fmla="*/ 0 w 22"/>
                  <a:gd name="T5" fmla="*/ 3 h 9"/>
                  <a:gd name="T6" fmla="*/ 7 w 22"/>
                  <a:gd name="T7" fmla="*/ 8 h 9"/>
                  <a:gd name="T8" fmla="*/ 22 w 22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9">
                    <a:moveTo>
                      <a:pt x="22" y="5"/>
                    </a:moveTo>
                    <a:cubicBezTo>
                      <a:pt x="15" y="2"/>
                      <a:pt x="12" y="0"/>
                      <a:pt x="9" y="0"/>
                    </a:cubicBezTo>
                    <a:cubicBezTo>
                      <a:pt x="6" y="0"/>
                      <a:pt x="3" y="1"/>
                      <a:pt x="0" y="3"/>
                    </a:cubicBezTo>
                    <a:cubicBezTo>
                      <a:pt x="2" y="4"/>
                      <a:pt x="4" y="7"/>
                      <a:pt x="7" y="8"/>
                    </a:cubicBezTo>
                    <a:cubicBezTo>
                      <a:pt x="10" y="9"/>
                      <a:pt x="13" y="7"/>
                      <a:pt x="2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74" name="Freeform 43">
                <a:extLst>
                  <a:ext uri="{FF2B5EF4-FFF2-40B4-BE49-F238E27FC236}">
                    <a16:creationId xmlns:a16="http://schemas.microsoft.com/office/drawing/2014/main" id="{9BAEB233-FAD5-42DE-9B1F-4ECDB8F603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1613" y="2601913"/>
                <a:ext cx="12700" cy="6350"/>
              </a:xfrm>
              <a:custGeom>
                <a:avLst/>
                <a:gdLst>
                  <a:gd name="T0" fmla="*/ 21 w 21"/>
                  <a:gd name="T1" fmla="*/ 3 h 10"/>
                  <a:gd name="T2" fmla="*/ 12 w 21"/>
                  <a:gd name="T3" fmla="*/ 0 h 10"/>
                  <a:gd name="T4" fmla="*/ 0 w 21"/>
                  <a:gd name="T5" fmla="*/ 7 h 10"/>
                  <a:gd name="T6" fmla="*/ 9 w 21"/>
                  <a:gd name="T7" fmla="*/ 10 h 10"/>
                  <a:gd name="T8" fmla="*/ 21 w 21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0">
                    <a:moveTo>
                      <a:pt x="21" y="3"/>
                    </a:moveTo>
                    <a:cubicBezTo>
                      <a:pt x="18" y="2"/>
                      <a:pt x="14" y="0"/>
                      <a:pt x="12" y="0"/>
                    </a:cubicBezTo>
                    <a:cubicBezTo>
                      <a:pt x="7" y="1"/>
                      <a:pt x="4" y="4"/>
                      <a:pt x="0" y="7"/>
                    </a:cubicBezTo>
                    <a:cubicBezTo>
                      <a:pt x="3" y="8"/>
                      <a:pt x="6" y="9"/>
                      <a:pt x="9" y="10"/>
                    </a:cubicBezTo>
                    <a:cubicBezTo>
                      <a:pt x="13" y="7"/>
                      <a:pt x="17" y="5"/>
                      <a:pt x="2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75" name="Freeform 44">
                <a:extLst>
                  <a:ext uri="{FF2B5EF4-FFF2-40B4-BE49-F238E27FC236}">
                    <a16:creationId xmlns:a16="http://schemas.microsoft.com/office/drawing/2014/main" id="{DB5B33E7-1BC8-4744-AB3F-69CA985E28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7950" y="2601913"/>
                <a:ext cx="9525" cy="7937"/>
              </a:xfrm>
              <a:custGeom>
                <a:avLst/>
                <a:gdLst>
                  <a:gd name="T0" fmla="*/ 15 w 15"/>
                  <a:gd name="T1" fmla="*/ 4 h 13"/>
                  <a:gd name="T2" fmla="*/ 8 w 15"/>
                  <a:gd name="T3" fmla="*/ 1 h 13"/>
                  <a:gd name="T4" fmla="*/ 1 w 15"/>
                  <a:gd name="T5" fmla="*/ 6 h 13"/>
                  <a:gd name="T6" fmla="*/ 4 w 15"/>
                  <a:gd name="T7" fmla="*/ 13 h 13"/>
                  <a:gd name="T8" fmla="*/ 15 w 15"/>
                  <a:gd name="T9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3">
                    <a:moveTo>
                      <a:pt x="15" y="4"/>
                    </a:moveTo>
                    <a:cubicBezTo>
                      <a:pt x="13" y="3"/>
                      <a:pt x="10" y="0"/>
                      <a:pt x="8" y="1"/>
                    </a:cubicBezTo>
                    <a:cubicBezTo>
                      <a:pt x="5" y="1"/>
                      <a:pt x="1" y="4"/>
                      <a:pt x="1" y="6"/>
                    </a:cubicBezTo>
                    <a:cubicBezTo>
                      <a:pt x="0" y="8"/>
                      <a:pt x="3" y="13"/>
                      <a:pt x="4" y="13"/>
                    </a:cubicBezTo>
                    <a:cubicBezTo>
                      <a:pt x="10" y="13"/>
                      <a:pt x="14" y="10"/>
                      <a:pt x="15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76" name="Freeform 45">
                <a:extLst>
                  <a:ext uri="{FF2B5EF4-FFF2-40B4-BE49-F238E27FC236}">
                    <a16:creationId xmlns:a16="http://schemas.microsoft.com/office/drawing/2014/main" id="{30321FBD-BCFF-4FAE-9926-1BCD99F322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0100" y="2598738"/>
                <a:ext cx="11112" cy="6350"/>
              </a:xfrm>
              <a:custGeom>
                <a:avLst/>
                <a:gdLst>
                  <a:gd name="T0" fmla="*/ 16 w 17"/>
                  <a:gd name="T1" fmla="*/ 5 h 11"/>
                  <a:gd name="T2" fmla="*/ 8 w 17"/>
                  <a:gd name="T3" fmla="*/ 1 h 11"/>
                  <a:gd name="T4" fmla="*/ 2 w 17"/>
                  <a:gd name="T5" fmla="*/ 6 h 11"/>
                  <a:gd name="T6" fmla="*/ 10 w 17"/>
                  <a:gd name="T7" fmla="*/ 10 h 11"/>
                  <a:gd name="T8" fmla="*/ 16 w 17"/>
                  <a:gd name="T9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1">
                    <a:moveTo>
                      <a:pt x="16" y="5"/>
                    </a:moveTo>
                    <a:cubicBezTo>
                      <a:pt x="14" y="4"/>
                      <a:pt x="11" y="2"/>
                      <a:pt x="8" y="1"/>
                    </a:cubicBezTo>
                    <a:cubicBezTo>
                      <a:pt x="3" y="0"/>
                      <a:pt x="0" y="3"/>
                      <a:pt x="2" y="6"/>
                    </a:cubicBezTo>
                    <a:cubicBezTo>
                      <a:pt x="3" y="8"/>
                      <a:pt x="7" y="10"/>
                      <a:pt x="10" y="10"/>
                    </a:cubicBezTo>
                    <a:cubicBezTo>
                      <a:pt x="13" y="11"/>
                      <a:pt x="17" y="10"/>
                      <a:pt x="16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77" name="Freeform 46">
                <a:extLst>
                  <a:ext uri="{FF2B5EF4-FFF2-40B4-BE49-F238E27FC236}">
                    <a16:creationId xmlns:a16="http://schemas.microsoft.com/office/drawing/2014/main" id="{EA9C4615-EFAD-490C-AEB5-2566261E75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0038" y="2582863"/>
                <a:ext cx="15875" cy="9525"/>
              </a:xfrm>
              <a:custGeom>
                <a:avLst/>
                <a:gdLst>
                  <a:gd name="T0" fmla="*/ 23 w 24"/>
                  <a:gd name="T1" fmla="*/ 8 h 17"/>
                  <a:gd name="T2" fmla="*/ 0 w 24"/>
                  <a:gd name="T3" fmla="*/ 5 h 17"/>
                  <a:gd name="T4" fmla="*/ 11 w 24"/>
                  <a:gd name="T5" fmla="*/ 9 h 17"/>
                  <a:gd name="T6" fmla="*/ 23 w 24"/>
                  <a:gd name="T7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7">
                    <a:moveTo>
                      <a:pt x="23" y="8"/>
                    </a:moveTo>
                    <a:cubicBezTo>
                      <a:pt x="23" y="2"/>
                      <a:pt x="13" y="0"/>
                      <a:pt x="0" y="5"/>
                    </a:cubicBezTo>
                    <a:cubicBezTo>
                      <a:pt x="4" y="7"/>
                      <a:pt x="7" y="8"/>
                      <a:pt x="11" y="9"/>
                    </a:cubicBezTo>
                    <a:cubicBezTo>
                      <a:pt x="15" y="11"/>
                      <a:pt x="24" y="17"/>
                      <a:pt x="2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78" name="Freeform 47">
                <a:extLst>
                  <a:ext uri="{FF2B5EF4-FFF2-40B4-BE49-F238E27FC236}">
                    <a16:creationId xmlns:a16="http://schemas.microsoft.com/office/drawing/2014/main" id="{188FA140-A589-47B0-82F9-93B22F8B2B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9163" y="3097213"/>
                <a:ext cx="0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0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79" name="Freeform 48">
                <a:extLst>
                  <a:ext uri="{FF2B5EF4-FFF2-40B4-BE49-F238E27FC236}">
                    <a16:creationId xmlns:a16="http://schemas.microsoft.com/office/drawing/2014/main" id="{26433884-AFF5-4844-BCBB-F0B43698493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02947" y="2530294"/>
                <a:ext cx="2446337" cy="536164"/>
              </a:xfrm>
              <a:custGeom>
                <a:avLst/>
                <a:gdLst>
                  <a:gd name="T0" fmla="*/ 3895 w 3936"/>
                  <a:gd name="T1" fmla="*/ 368 h 843"/>
                  <a:gd name="T2" fmla="*/ 3858 w 3936"/>
                  <a:gd name="T3" fmla="*/ 149 h 843"/>
                  <a:gd name="T4" fmla="*/ 3674 w 3936"/>
                  <a:gd name="T5" fmla="*/ 92 h 843"/>
                  <a:gd name="T6" fmla="*/ 3406 w 3936"/>
                  <a:gd name="T7" fmla="*/ 57 h 843"/>
                  <a:gd name="T8" fmla="*/ 3165 w 3936"/>
                  <a:gd name="T9" fmla="*/ 62 h 843"/>
                  <a:gd name="T10" fmla="*/ 2953 w 3936"/>
                  <a:gd name="T11" fmla="*/ 66 h 843"/>
                  <a:gd name="T12" fmla="*/ 2793 w 3936"/>
                  <a:gd name="T13" fmla="*/ 51 h 843"/>
                  <a:gd name="T14" fmla="*/ 2607 w 3936"/>
                  <a:gd name="T15" fmla="*/ 61 h 843"/>
                  <a:gd name="T16" fmla="*/ 2487 w 3936"/>
                  <a:gd name="T17" fmla="*/ 55 h 843"/>
                  <a:gd name="T18" fmla="*/ 2414 w 3936"/>
                  <a:gd name="T19" fmla="*/ 56 h 843"/>
                  <a:gd name="T20" fmla="*/ 2325 w 3936"/>
                  <a:gd name="T21" fmla="*/ 85 h 843"/>
                  <a:gd name="T22" fmla="*/ 1974 w 3936"/>
                  <a:gd name="T23" fmla="*/ 84 h 843"/>
                  <a:gd name="T24" fmla="*/ 1797 w 3936"/>
                  <a:gd name="T25" fmla="*/ 75 h 843"/>
                  <a:gd name="T26" fmla="*/ 1422 w 3936"/>
                  <a:gd name="T27" fmla="*/ 89 h 843"/>
                  <a:gd name="T28" fmla="*/ 1035 w 3936"/>
                  <a:gd name="T29" fmla="*/ 68 h 843"/>
                  <a:gd name="T30" fmla="*/ 769 w 3936"/>
                  <a:gd name="T31" fmla="*/ 43 h 843"/>
                  <a:gd name="T32" fmla="*/ 472 w 3936"/>
                  <a:gd name="T33" fmla="*/ 25 h 843"/>
                  <a:gd name="T34" fmla="*/ 239 w 3936"/>
                  <a:gd name="T35" fmla="*/ 79 h 843"/>
                  <a:gd name="T36" fmla="*/ 101 w 3936"/>
                  <a:gd name="T37" fmla="*/ 162 h 843"/>
                  <a:gd name="T38" fmla="*/ 120 w 3936"/>
                  <a:gd name="T39" fmla="*/ 385 h 843"/>
                  <a:gd name="T40" fmla="*/ 56 w 3936"/>
                  <a:gd name="T41" fmla="*/ 476 h 843"/>
                  <a:gd name="T42" fmla="*/ 68 w 3936"/>
                  <a:gd name="T43" fmla="*/ 526 h 843"/>
                  <a:gd name="T44" fmla="*/ 61 w 3936"/>
                  <a:gd name="T45" fmla="*/ 573 h 843"/>
                  <a:gd name="T46" fmla="*/ 134 w 3936"/>
                  <a:gd name="T47" fmla="*/ 674 h 843"/>
                  <a:gd name="T48" fmla="*/ 340 w 3936"/>
                  <a:gd name="T49" fmla="*/ 694 h 843"/>
                  <a:gd name="T50" fmla="*/ 602 w 3936"/>
                  <a:gd name="T51" fmla="*/ 773 h 843"/>
                  <a:gd name="T52" fmla="*/ 1461 w 3936"/>
                  <a:gd name="T53" fmla="*/ 779 h 843"/>
                  <a:gd name="T54" fmla="*/ 1690 w 3936"/>
                  <a:gd name="T55" fmla="*/ 780 h 843"/>
                  <a:gd name="T56" fmla="*/ 1988 w 3936"/>
                  <a:gd name="T57" fmla="*/ 804 h 843"/>
                  <a:gd name="T58" fmla="*/ 2423 w 3936"/>
                  <a:gd name="T59" fmla="*/ 828 h 843"/>
                  <a:gd name="T60" fmla="*/ 2801 w 3936"/>
                  <a:gd name="T61" fmla="*/ 829 h 843"/>
                  <a:gd name="T62" fmla="*/ 3373 w 3936"/>
                  <a:gd name="T63" fmla="*/ 805 h 843"/>
                  <a:gd name="T64" fmla="*/ 3600 w 3936"/>
                  <a:gd name="T65" fmla="*/ 661 h 843"/>
                  <a:gd name="T66" fmla="*/ 3863 w 3936"/>
                  <a:gd name="T67" fmla="*/ 598 h 843"/>
                  <a:gd name="T68" fmla="*/ 3873 w 3936"/>
                  <a:gd name="T69" fmla="*/ 535 h 843"/>
                  <a:gd name="T70" fmla="*/ 3833 w 3936"/>
                  <a:gd name="T71" fmla="*/ 475 h 843"/>
                  <a:gd name="T72" fmla="*/ 472 w 3936"/>
                  <a:gd name="T73" fmla="*/ 31 h 843"/>
                  <a:gd name="T74" fmla="*/ 3490 w 3936"/>
                  <a:gd name="T75" fmla="*/ 695 h 843"/>
                  <a:gd name="T76" fmla="*/ 3370 w 3936"/>
                  <a:gd name="T77" fmla="*/ 706 h 843"/>
                  <a:gd name="T78" fmla="*/ 3639 w 3936"/>
                  <a:gd name="T79" fmla="*/ 476 h 843"/>
                  <a:gd name="T80" fmla="*/ 183 w 3936"/>
                  <a:gd name="T81" fmla="*/ 486 h 843"/>
                  <a:gd name="T82" fmla="*/ 801 w 3936"/>
                  <a:gd name="T83" fmla="*/ 734 h 843"/>
                  <a:gd name="T84" fmla="*/ 3667 w 3936"/>
                  <a:gd name="T85" fmla="*/ 567 h 843"/>
                  <a:gd name="T86" fmla="*/ 251 w 3936"/>
                  <a:gd name="T87" fmla="*/ 622 h 843"/>
                  <a:gd name="T88" fmla="*/ 3422 w 3936"/>
                  <a:gd name="T89" fmla="*/ 698 h 843"/>
                  <a:gd name="T90" fmla="*/ 3744 w 3936"/>
                  <a:gd name="T91" fmla="*/ 450 h 843"/>
                  <a:gd name="T92" fmla="*/ 1020 w 3936"/>
                  <a:gd name="T93" fmla="*/ 742 h 843"/>
                  <a:gd name="T94" fmla="*/ 2792 w 3936"/>
                  <a:gd name="T95" fmla="*/ 770 h 843"/>
                  <a:gd name="T96" fmla="*/ 2930 w 3936"/>
                  <a:gd name="T97" fmla="*/ 91 h 843"/>
                  <a:gd name="T98" fmla="*/ 1287 w 3936"/>
                  <a:gd name="T99" fmla="*/ 102 h 843"/>
                  <a:gd name="T100" fmla="*/ 883 w 3936"/>
                  <a:gd name="T101" fmla="*/ 97 h 843"/>
                  <a:gd name="T102" fmla="*/ 141 w 3936"/>
                  <a:gd name="T103" fmla="*/ 631 h 843"/>
                  <a:gd name="T104" fmla="*/ 2277 w 3936"/>
                  <a:gd name="T105" fmla="*/ 804 h 843"/>
                  <a:gd name="T106" fmla="*/ 3793 w 3936"/>
                  <a:gd name="T107" fmla="*/ 608 h 843"/>
                  <a:gd name="T108" fmla="*/ 593 w 3936"/>
                  <a:gd name="T109" fmla="*/ 55 h 843"/>
                  <a:gd name="T110" fmla="*/ 214 w 3936"/>
                  <a:gd name="T111" fmla="*/ 668 h 843"/>
                  <a:gd name="T112" fmla="*/ 2084 w 3936"/>
                  <a:gd name="T113" fmla="*/ 775 h 843"/>
                  <a:gd name="T114" fmla="*/ 2985 w 3936"/>
                  <a:gd name="T115" fmla="*/ 61 h 843"/>
                  <a:gd name="T116" fmla="*/ 2300 w 3936"/>
                  <a:gd name="T117" fmla="*/ 84 h 843"/>
                  <a:gd name="T118" fmla="*/ 700 w 3936"/>
                  <a:gd name="T119" fmla="*/ 30 h 843"/>
                  <a:gd name="T120" fmla="*/ 2212 w 3936"/>
                  <a:gd name="T121" fmla="*/ 816 h 843"/>
                  <a:gd name="T122" fmla="*/ 3139 w 3936"/>
                  <a:gd name="T123" fmla="*/ 82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936" h="843">
                    <a:moveTo>
                      <a:pt x="3922" y="450"/>
                    </a:moveTo>
                    <a:cubicBezTo>
                      <a:pt x="3924" y="442"/>
                      <a:pt x="3913" y="439"/>
                      <a:pt x="3900" y="439"/>
                    </a:cubicBezTo>
                    <a:cubicBezTo>
                      <a:pt x="3868" y="442"/>
                      <a:pt x="3845" y="432"/>
                      <a:pt x="3825" y="417"/>
                    </a:cubicBezTo>
                    <a:cubicBezTo>
                      <a:pt x="3823" y="415"/>
                      <a:pt x="3820" y="413"/>
                      <a:pt x="3818" y="412"/>
                    </a:cubicBezTo>
                    <a:cubicBezTo>
                      <a:pt x="3815" y="410"/>
                      <a:pt x="3813" y="408"/>
                      <a:pt x="3810" y="406"/>
                    </a:cubicBezTo>
                    <a:cubicBezTo>
                      <a:pt x="3809" y="403"/>
                      <a:pt x="3808" y="400"/>
                      <a:pt x="3806" y="397"/>
                    </a:cubicBezTo>
                    <a:cubicBezTo>
                      <a:pt x="3810" y="393"/>
                      <a:pt x="3813" y="390"/>
                      <a:pt x="3816" y="386"/>
                    </a:cubicBezTo>
                    <a:cubicBezTo>
                      <a:pt x="3825" y="382"/>
                      <a:pt x="3834" y="382"/>
                      <a:pt x="3844" y="382"/>
                    </a:cubicBezTo>
                    <a:cubicBezTo>
                      <a:pt x="3851" y="383"/>
                      <a:pt x="3858" y="381"/>
                      <a:pt x="3865" y="382"/>
                    </a:cubicBezTo>
                    <a:cubicBezTo>
                      <a:pt x="3885" y="384"/>
                      <a:pt x="3892" y="377"/>
                      <a:pt x="3895" y="368"/>
                    </a:cubicBezTo>
                    <a:cubicBezTo>
                      <a:pt x="3898" y="366"/>
                      <a:pt x="3902" y="364"/>
                      <a:pt x="3904" y="359"/>
                    </a:cubicBezTo>
                    <a:cubicBezTo>
                      <a:pt x="3904" y="359"/>
                      <a:pt x="3904" y="359"/>
                      <a:pt x="3904" y="359"/>
                    </a:cubicBezTo>
                    <a:cubicBezTo>
                      <a:pt x="3905" y="355"/>
                      <a:pt x="3904" y="352"/>
                      <a:pt x="3904" y="348"/>
                    </a:cubicBezTo>
                    <a:cubicBezTo>
                      <a:pt x="3907" y="346"/>
                      <a:pt x="3912" y="344"/>
                      <a:pt x="3912" y="340"/>
                    </a:cubicBezTo>
                    <a:cubicBezTo>
                      <a:pt x="3913" y="335"/>
                      <a:pt x="3914" y="330"/>
                      <a:pt x="3914" y="324"/>
                    </a:cubicBezTo>
                    <a:cubicBezTo>
                      <a:pt x="3913" y="323"/>
                      <a:pt x="3912" y="321"/>
                      <a:pt x="3911" y="319"/>
                    </a:cubicBezTo>
                    <a:cubicBezTo>
                      <a:pt x="3912" y="318"/>
                      <a:pt x="3913" y="319"/>
                      <a:pt x="3914" y="324"/>
                    </a:cubicBezTo>
                    <a:cubicBezTo>
                      <a:pt x="3927" y="315"/>
                      <a:pt x="3919" y="304"/>
                      <a:pt x="3920" y="293"/>
                    </a:cubicBezTo>
                    <a:cubicBezTo>
                      <a:pt x="3919" y="267"/>
                      <a:pt x="3924" y="241"/>
                      <a:pt x="3913" y="216"/>
                    </a:cubicBezTo>
                    <a:cubicBezTo>
                      <a:pt x="3936" y="170"/>
                      <a:pt x="3915" y="144"/>
                      <a:pt x="3858" y="149"/>
                    </a:cubicBezTo>
                    <a:cubicBezTo>
                      <a:pt x="3855" y="131"/>
                      <a:pt x="3834" y="145"/>
                      <a:pt x="3824" y="139"/>
                    </a:cubicBezTo>
                    <a:cubicBezTo>
                      <a:pt x="3819" y="137"/>
                      <a:pt x="3813" y="135"/>
                      <a:pt x="3808" y="133"/>
                    </a:cubicBezTo>
                    <a:cubicBezTo>
                      <a:pt x="3805" y="127"/>
                      <a:pt x="3798" y="127"/>
                      <a:pt x="3792" y="128"/>
                    </a:cubicBezTo>
                    <a:cubicBezTo>
                      <a:pt x="3765" y="120"/>
                      <a:pt x="3736" y="124"/>
                      <a:pt x="3708" y="121"/>
                    </a:cubicBezTo>
                    <a:cubicBezTo>
                      <a:pt x="3704" y="119"/>
                      <a:pt x="3701" y="117"/>
                      <a:pt x="3696" y="116"/>
                    </a:cubicBezTo>
                    <a:cubicBezTo>
                      <a:pt x="3692" y="116"/>
                      <a:pt x="3690" y="119"/>
                      <a:pt x="3688" y="120"/>
                    </a:cubicBezTo>
                    <a:cubicBezTo>
                      <a:pt x="3688" y="120"/>
                      <a:pt x="3688" y="120"/>
                      <a:pt x="3688" y="120"/>
                    </a:cubicBezTo>
                    <a:cubicBezTo>
                      <a:pt x="3691" y="119"/>
                      <a:pt x="3693" y="117"/>
                      <a:pt x="3696" y="116"/>
                    </a:cubicBezTo>
                    <a:cubicBezTo>
                      <a:pt x="3693" y="114"/>
                      <a:pt x="3690" y="115"/>
                      <a:pt x="3687" y="114"/>
                    </a:cubicBezTo>
                    <a:cubicBezTo>
                      <a:pt x="3687" y="104"/>
                      <a:pt x="3692" y="92"/>
                      <a:pt x="3674" y="92"/>
                    </a:cubicBezTo>
                    <a:cubicBezTo>
                      <a:pt x="3645" y="92"/>
                      <a:pt x="3619" y="81"/>
                      <a:pt x="3590" y="86"/>
                    </a:cubicBezTo>
                    <a:cubicBezTo>
                      <a:pt x="3588" y="86"/>
                      <a:pt x="3586" y="86"/>
                      <a:pt x="3585" y="85"/>
                    </a:cubicBezTo>
                    <a:cubicBezTo>
                      <a:pt x="3584" y="85"/>
                      <a:pt x="3584" y="85"/>
                      <a:pt x="3583" y="85"/>
                    </a:cubicBezTo>
                    <a:cubicBezTo>
                      <a:pt x="3572" y="79"/>
                      <a:pt x="3558" y="78"/>
                      <a:pt x="3544" y="78"/>
                    </a:cubicBezTo>
                    <a:cubicBezTo>
                      <a:pt x="3536" y="61"/>
                      <a:pt x="3516" y="70"/>
                      <a:pt x="3501" y="69"/>
                    </a:cubicBezTo>
                    <a:cubicBezTo>
                      <a:pt x="3488" y="68"/>
                      <a:pt x="3475" y="68"/>
                      <a:pt x="3462" y="67"/>
                    </a:cubicBezTo>
                    <a:cubicBezTo>
                      <a:pt x="3462" y="68"/>
                      <a:pt x="3462" y="68"/>
                      <a:pt x="3462" y="68"/>
                    </a:cubicBezTo>
                    <a:cubicBezTo>
                      <a:pt x="3462" y="68"/>
                      <a:pt x="3462" y="68"/>
                      <a:pt x="3461" y="69"/>
                    </a:cubicBezTo>
                    <a:cubicBezTo>
                      <a:pt x="3461" y="68"/>
                      <a:pt x="3462" y="68"/>
                      <a:pt x="3462" y="67"/>
                    </a:cubicBezTo>
                    <a:cubicBezTo>
                      <a:pt x="3446" y="58"/>
                      <a:pt x="3426" y="56"/>
                      <a:pt x="3406" y="57"/>
                    </a:cubicBezTo>
                    <a:cubicBezTo>
                      <a:pt x="3383" y="52"/>
                      <a:pt x="3356" y="59"/>
                      <a:pt x="3335" y="48"/>
                    </a:cubicBezTo>
                    <a:cubicBezTo>
                      <a:pt x="3331" y="46"/>
                      <a:pt x="3319" y="45"/>
                      <a:pt x="3320" y="51"/>
                    </a:cubicBezTo>
                    <a:cubicBezTo>
                      <a:pt x="3323" y="65"/>
                      <a:pt x="3305" y="63"/>
                      <a:pt x="3296" y="66"/>
                    </a:cubicBezTo>
                    <a:cubicBezTo>
                      <a:pt x="3295" y="66"/>
                      <a:pt x="3294" y="66"/>
                      <a:pt x="3293" y="66"/>
                    </a:cubicBezTo>
                    <a:cubicBezTo>
                      <a:pt x="3270" y="59"/>
                      <a:pt x="3245" y="65"/>
                      <a:pt x="3221" y="63"/>
                    </a:cubicBezTo>
                    <a:cubicBezTo>
                      <a:pt x="3221" y="63"/>
                      <a:pt x="3220" y="62"/>
                      <a:pt x="3220" y="62"/>
                    </a:cubicBezTo>
                    <a:cubicBezTo>
                      <a:pt x="3219" y="63"/>
                      <a:pt x="3219" y="63"/>
                      <a:pt x="3218" y="63"/>
                    </a:cubicBezTo>
                    <a:cubicBezTo>
                      <a:pt x="3213" y="62"/>
                      <a:pt x="3209" y="63"/>
                      <a:pt x="3204" y="62"/>
                    </a:cubicBezTo>
                    <a:cubicBezTo>
                      <a:pt x="3204" y="62"/>
                      <a:pt x="3204" y="62"/>
                      <a:pt x="3204" y="62"/>
                    </a:cubicBezTo>
                    <a:cubicBezTo>
                      <a:pt x="3191" y="62"/>
                      <a:pt x="3178" y="62"/>
                      <a:pt x="3165" y="62"/>
                    </a:cubicBezTo>
                    <a:cubicBezTo>
                      <a:pt x="3149" y="54"/>
                      <a:pt x="3131" y="54"/>
                      <a:pt x="3113" y="56"/>
                    </a:cubicBezTo>
                    <a:cubicBezTo>
                      <a:pt x="3107" y="56"/>
                      <a:pt x="3101" y="55"/>
                      <a:pt x="3098" y="61"/>
                    </a:cubicBezTo>
                    <a:cubicBezTo>
                      <a:pt x="3098" y="61"/>
                      <a:pt x="3098" y="61"/>
                      <a:pt x="3098" y="61"/>
                    </a:cubicBezTo>
                    <a:cubicBezTo>
                      <a:pt x="3098" y="61"/>
                      <a:pt x="3098" y="61"/>
                      <a:pt x="3098" y="61"/>
                    </a:cubicBezTo>
                    <a:cubicBezTo>
                      <a:pt x="3092" y="62"/>
                      <a:pt x="3086" y="64"/>
                      <a:pt x="3080" y="66"/>
                    </a:cubicBezTo>
                    <a:cubicBezTo>
                      <a:pt x="3065" y="66"/>
                      <a:pt x="3050" y="66"/>
                      <a:pt x="3035" y="65"/>
                    </a:cubicBezTo>
                    <a:cubicBezTo>
                      <a:pt x="3038" y="48"/>
                      <a:pt x="3022" y="54"/>
                      <a:pt x="3010" y="55"/>
                    </a:cubicBezTo>
                    <a:cubicBezTo>
                      <a:pt x="3003" y="46"/>
                      <a:pt x="2989" y="48"/>
                      <a:pt x="2979" y="50"/>
                    </a:cubicBezTo>
                    <a:cubicBezTo>
                      <a:pt x="2952" y="53"/>
                      <a:pt x="2985" y="57"/>
                      <a:pt x="2980" y="62"/>
                    </a:cubicBezTo>
                    <a:cubicBezTo>
                      <a:pt x="2971" y="64"/>
                      <a:pt x="2964" y="69"/>
                      <a:pt x="2953" y="66"/>
                    </a:cubicBezTo>
                    <a:cubicBezTo>
                      <a:pt x="2936" y="60"/>
                      <a:pt x="2918" y="57"/>
                      <a:pt x="2898" y="61"/>
                    </a:cubicBezTo>
                    <a:cubicBezTo>
                      <a:pt x="2888" y="53"/>
                      <a:pt x="2886" y="63"/>
                      <a:pt x="2881" y="66"/>
                    </a:cubicBezTo>
                    <a:cubicBezTo>
                      <a:pt x="2866" y="70"/>
                      <a:pt x="2848" y="66"/>
                      <a:pt x="2833" y="72"/>
                    </a:cubicBezTo>
                    <a:cubicBezTo>
                      <a:pt x="2832" y="68"/>
                      <a:pt x="2830" y="61"/>
                      <a:pt x="2829" y="62"/>
                    </a:cubicBezTo>
                    <a:cubicBezTo>
                      <a:pt x="2824" y="66"/>
                      <a:pt x="2816" y="67"/>
                      <a:pt x="2809" y="69"/>
                    </a:cubicBezTo>
                    <a:cubicBezTo>
                      <a:pt x="2802" y="68"/>
                      <a:pt x="2794" y="69"/>
                      <a:pt x="2787" y="66"/>
                    </a:cubicBezTo>
                    <a:cubicBezTo>
                      <a:pt x="2784" y="64"/>
                      <a:pt x="2781" y="66"/>
                      <a:pt x="2778" y="66"/>
                    </a:cubicBezTo>
                    <a:cubicBezTo>
                      <a:pt x="2778" y="66"/>
                      <a:pt x="2778" y="66"/>
                      <a:pt x="2778" y="66"/>
                    </a:cubicBezTo>
                    <a:cubicBezTo>
                      <a:pt x="2781" y="66"/>
                      <a:pt x="2784" y="66"/>
                      <a:pt x="2787" y="66"/>
                    </a:cubicBezTo>
                    <a:cubicBezTo>
                      <a:pt x="2789" y="61"/>
                      <a:pt x="2791" y="56"/>
                      <a:pt x="2793" y="51"/>
                    </a:cubicBezTo>
                    <a:cubicBezTo>
                      <a:pt x="2779" y="48"/>
                      <a:pt x="2769" y="54"/>
                      <a:pt x="2761" y="61"/>
                    </a:cubicBezTo>
                    <a:cubicBezTo>
                      <a:pt x="2756" y="61"/>
                      <a:pt x="2751" y="61"/>
                      <a:pt x="2745" y="60"/>
                    </a:cubicBezTo>
                    <a:cubicBezTo>
                      <a:pt x="2743" y="49"/>
                      <a:pt x="2732" y="49"/>
                      <a:pt x="2720" y="50"/>
                    </a:cubicBezTo>
                    <a:cubicBezTo>
                      <a:pt x="2714" y="51"/>
                      <a:pt x="2702" y="52"/>
                      <a:pt x="2702" y="53"/>
                    </a:cubicBezTo>
                    <a:cubicBezTo>
                      <a:pt x="2701" y="71"/>
                      <a:pt x="2689" y="73"/>
                      <a:pt x="2675" y="72"/>
                    </a:cubicBezTo>
                    <a:cubicBezTo>
                      <a:pt x="2666" y="68"/>
                      <a:pt x="2657" y="65"/>
                      <a:pt x="2645" y="70"/>
                    </a:cubicBezTo>
                    <a:cubicBezTo>
                      <a:pt x="2645" y="71"/>
                      <a:pt x="2646" y="71"/>
                      <a:pt x="2647" y="71"/>
                    </a:cubicBezTo>
                    <a:cubicBezTo>
                      <a:pt x="2636" y="72"/>
                      <a:pt x="2626" y="72"/>
                      <a:pt x="2615" y="72"/>
                    </a:cubicBezTo>
                    <a:cubicBezTo>
                      <a:pt x="2613" y="71"/>
                      <a:pt x="2611" y="70"/>
                      <a:pt x="2609" y="69"/>
                    </a:cubicBezTo>
                    <a:cubicBezTo>
                      <a:pt x="2608" y="66"/>
                      <a:pt x="2608" y="64"/>
                      <a:pt x="2607" y="61"/>
                    </a:cubicBezTo>
                    <a:cubicBezTo>
                      <a:pt x="2600" y="64"/>
                      <a:pt x="2592" y="66"/>
                      <a:pt x="2584" y="68"/>
                    </a:cubicBezTo>
                    <a:cubicBezTo>
                      <a:pt x="2573" y="68"/>
                      <a:pt x="2562" y="69"/>
                      <a:pt x="2552" y="69"/>
                    </a:cubicBezTo>
                    <a:cubicBezTo>
                      <a:pt x="2546" y="68"/>
                      <a:pt x="2541" y="67"/>
                      <a:pt x="2535" y="66"/>
                    </a:cubicBezTo>
                    <a:cubicBezTo>
                      <a:pt x="2536" y="68"/>
                      <a:pt x="2536" y="68"/>
                      <a:pt x="2536" y="68"/>
                    </a:cubicBezTo>
                    <a:cubicBezTo>
                      <a:pt x="2535" y="68"/>
                      <a:pt x="2534" y="68"/>
                      <a:pt x="2533" y="68"/>
                    </a:cubicBezTo>
                    <a:cubicBezTo>
                      <a:pt x="2534" y="67"/>
                      <a:pt x="2534" y="67"/>
                      <a:pt x="2535" y="66"/>
                    </a:cubicBezTo>
                    <a:cubicBezTo>
                      <a:pt x="2527" y="43"/>
                      <a:pt x="2509" y="45"/>
                      <a:pt x="2487" y="55"/>
                    </a:cubicBezTo>
                    <a:cubicBezTo>
                      <a:pt x="2487" y="55"/>
                      <a:pt x="2487" y="55"/>
                      <a:pt x="2487" y="55"/>
                    </a:cubicBezTo>
                    <a:cubicBezTo>
                      <a:pt x="2487" y="55"/>
                      <a:pt x="2487" y="55"/>
                      <a:pt x="2487" y="55"/>
                    </a:cubicBezTo>
                    <a:cubicBezTo>
                      <a:pt x="2487" y="55"/>
                      <a:pt x="2487" y="55"/>
                      <a:pt x="2487" y="55"/>
                    </a:cubicBezTo>
                    <a:cubicBezTo>
                      <a:pt x="2487" y="55"/>
                      <a:pt x="2486" y="55"/>
                      <a:pt x="2486" y="55"/>
                    </a:cubicBezTo>
                    <a:cubicBezTo>
                      <a:pt x="2473" y="54"/>
                      <a:pt x="2461" y="47"/>
                      <a:pt x="2446" y="50"/>
                    </a:cubicBezTo>
                    <a:cubicBezTo>
                      <a:pt x="2445" y="50"/>
                      <a:pt x="2445" y="50"/>
                      <a:pt x="2444" y="50"/>
                    </a:cubicBezTo>
                    <a:cubicBezTo>
                      <a:pt x="2446" y="49"/>
                      <a:pt x="2448" y="48"/>
                      <a:pt x="2449" y="48"/>
                    </a:cubicBezTo>
                    <a:cubicBezTo>
                      <a:pt x="2453" y="47"/>
                      <a:pt x="2456" y="46"/>
                      <a:pt x="2460" y="44"/>
                    </a:cubicBezTo>
                    <a:cubicBezTo>
                      <a:pt x="2447" y="39"/>
                      <a:pt x="2437" y="42"/>
                      <a:pt x="2437" y="46"/>
                    </a:cubicBezTo>
                    <a:cubicBezTo>
                      <a:pt x="2437" y="49"/>
                      <a:pt x="2438" y="48"/>
                      <a:pt x="2439" y="49"/>
                    </a:cubicBezTo>
                    <a:cubicBezTo>
                      <a:pt x="2430" y="47"/>
                      <a:pt x="2420" y="44"/>
                      <a:pt x="2414" y="54"/>
                    </a:cubicBezTo>
                    <a:cubicBezTo>
                      <a:pt x="2414" y="55"/>
                      <a:pt x="2415" y="55"/>
                      <a:pt x="2415" y="56"/>
                    </a:cubicBezTo>
                    <a:cubicBezTo>
                      <a:pt x="2415" y="56"/>
                      <a:pt x="2414" y="56"/>
                      <a:pt x="2414" y="56"/>
                    </a:cubicBezTo>
                    <a:cubicBezTo>
                      <a:pt x="2414" y="54"/>
                      <a:pt x="2414" y="54"/>
                      <a:pt x="2414" y="54"/>
                    </a:cubicBezTo>
                    <a:cubicBezTo>
                      <a:pt x="2401" y="55"/>
                      <a:pt x="2388" y="57"/>
                      <a:pt x="2374" y="58"/>
                    </a:cubicBezTo>
                    <a:cubicBezTo>
                      <a:pt x="2383" y="68"/>
                      <a:pt x="2394" y="68"/>
                      <a:pt x="2404" y="68"/>
                    </a:cubicBezTo>
                    <a:cubicBezTo>
                      <a:pt x="2407" y="70"/>
                      <a:pt x="2410" y="72"/>
                      <a:pt x="2413" y="74"/>
                    </a:cubicBezTo>
                    <a:cubicBezTo>
                      <a:pt x="2413" y="74"/>
                      <a:pt x="2413" y="74"/>
                      <a:pt x="2413" y="74"/>
                    </a:cubicBezTo>
                    <a:cubicBezTo>
                      <a:pt x="2397" y="74"/>
                      <a:pt x="2383" y="74"/>
                      <a:pt x="2366" y="74"/>
                    </a:cubicBezTo>
                    <a:cubicBezTo>
                      <a:pt x="2381" y="78"/>
                      <a:pt x="2395" y="81"/>
                      <a:pt x="2409" y="80"/>
                    </a:cubicBezTo>
                    <a:cubicBezTo>
                      <a:pt x="2408" y="81"/>
                      <a:pt x="2407" y="83"/>
                      <a:pt x="2406" y="85"/>
                    </a:cubicBezTo>
                    <a:cubicBezTo>
                      <a:pt x="2397" y="87"/>
                      <a:pt x="2389" y="94"/>
                      <a:pt x="2380" y="85"/>
                    </a:cubicBezTo>
                    <a:cubicBezTo>
                      <a:pt x="2362" y="63"/>
                      <a:pt x="2343" y="83"/>
                      <a:pt x="2325" y="85"/>
                    </a:cubicBezTo>
                    <a:cubicBezTo>
                      <a:pt x="2322" y="85"/>
                      <a:pt x="2320" y="85"/>
                      <a:pt x="2317" y="85"/>
                    </a:cubicBezTo>
                    <a:cubicBezTo>
                      <a:pt x="2319" y="84"/>
                      <a:pt x="2322" y="84"/>
                      <a:pt x="2322" y="82"/>
                    </a:cubicBezTo>
                    <a:cubicBezTo>
                      <a:pt x="2323" y="73"/>
                      <a:pt x="2309" y="79"/>
                      <a:pt x="2302" y="77"/>
                    </a:cubicBezTo>
                    <a:cubicBezTo>
                      <a:pt x="2278" y="69"/>
                      <a:pt x="2254" y="74"/>
                      <a:pt x="2230" y="74"/>
                    </a:cubicBezTo>
                    <a:cubicBezTo>
                      <a:pt x="2193" y="90"/>
                      <a:pt x="2152" y="67"/>
                      <a:pt x="2114" y="80"/>
                    </a:cubicBezTo>
                    <a:cubicBezTo>
                      <a:pt x="2123" y="83"/>
                      <a:pt x="2132" y="83"/>
                      <a:pt x="2141" y="85"/>
                    </a:cubicBezTo>
                    <a:cubicBezTo>
                      <a:pt x="2130" y="86"/>
                      <a:pt x="2119" y="85"/>
                      <a:pt x="2108" y="87"/>
                    </a:cubicBezTo>
                    <a:cubicBezTo>
                      <a:pt x="2100" y="86"/>
                      <a:pt x="2092" y="85"/>
                      <a:pt x="2085" y="85"/>
                    </a:cubicBezTo>
                    <a:cubicBezTo>
                      <a:pt x="2050" y="72"/>
                      <a:pt x="2015" y="82"/>
                      <a:pt x="1980" y="84"/>
                    </a:cubicBezTo>
                    <a:cubicBezTo>
                      <a:pt x="1978" y="84"/>
                      <a:pt x="1976" y="84"/>
                      <a:pt x="1974" y="84"/>
                    </a:cubicBezTo>
                    <a:cubicBezTo>
                      <a:pt x="1975" y="79"/>
                      <a:pt x="1976" y="75"/>
                      <a:pt x="1983" y="75"/>
                    </a:cubicBezTo>
                    <a:cubicBezTo>
                      <a:pt x="1968" y="72"/>
                      <a:pt x="1955" y="69"/>
                      <a:pt x="1945" y="78"/>
                    </a:cubicBezTo>
                    <a:cubicBezTo>
                      <a:pt x="1945" y="78"/>
                      <a:pt x="1945" y="78"/>
                      <a:pt x="1945" y="78"/>
                    </a:cubicBezTo>
                    <a:cubicBezTo>
                      <a:pt x="1942" y="78"/>
                      <a:pt x="1943" y="80"/>
                      <a:pt x="1941" y="81"/>
                    </a:cubicBezTo>
                    <a:cubicBezTo>
                      <a:pt x="1922" y="80"/>
                      <a:pt x="1904" y="79"/>
                      <a:pt x="1885" y="80"/>
                    </a:cubicBezTo>
                    <a:cubicBezTo>
                      <a:pt x="1884" y="79"/>
                      <a:pt x="1886" y="78"/>
                      <a:pt x="1884" y="77"/>
                    </a:cubicBezTo>
                    <a:cubicBezTo>
                      <a:pt x="1873" y="70"/>
                      <a:pt x="1865" y="75"/>
                      <a:pt x="1857" y="80"/>
                    </a:cubicBezTo>
                    <a:cubicBezTo>
                      <a:pt x="1851" y="79"/>
                      <a:pt x="1845" y="79"/>
                      <a:pt x="1840" y="78"/>
                    </a:cubicBezTo>
                    <a:cubicBezTo>
                      <a:pt x="1830" y="77"/>
                      <a:pt x="1821" y="77"/>
                      <a:pt x="1811" y="76"/>
                    </a:cubicBezTo>
                    <a:cubicBezTo>
                      <a:pt x="1806" y="76"/>
                      <a:pt x="1802" y="74"/>
                      <a:pt x="1797" y="75"/>
                    </a:cubicBezTo>
                    <a:cubicBezTo>
                      <a:pt x="1764" y="72"/>
                      <a:pt x="1730" y="71"/>
                      <a:pt x="1697" y="80"/>
                    </a:cubicBezTo>
                    <a:cubicBezTo>
                      <a:pt x="1694" y="79"/>
                      <a:pt x="1692" y="79"/>
                      <a:pt x="1690" y="79"/>
                    </a:cubicBezTo>
                    <a:cubicBezTo>
                      <a:pt x="1679" y="69"/>
                      <a:pt x="1668" y="71"/>
                      <a:pt x="1656" y="78"/>
                    </a:cubicBezTo>
                    <a:cubicBezTo>
                      <a:pt x="1656" y="80"/>
                      <a:pt x="1656" y="82"/>
                      <a:pt x="1657" y="84"/>
                    </a:cubicBezTo>
                    <a:cubicBezTo>
                      <a:pt x="1657" y="84"/>
                      <a:pt x="1656" y="84"/>
                      <a:pt x="1656" y="84"/>
                    </a:cubicBezTo>
                    <a:cubicBezTo>
                      <a:pt x="1657" y="82"/>
                      <a:pt x="1658" y="80"/>
                      <a:pt x="1656" y="78"/>
                    </a:cubicBezTo>
                    <a:cubicBezTo>
                      <a:pt x="1629" y="83"/>
                      <a:pt x="1604" y="69"/>
                      <a:pt x="1577" y="73"/>
                    </a:cubicBezTo>
                    <a:cubicBezTo>
                      <a:pt x="1538" y="67"/>
                      <a:pt x="1499" y="62"/>
                      <a:pt x="1463" y="79"/>
                    </a:cubicBezTo>
                    <a:cubicBezTo>
                      <a:pt x="1447" y="81"/>
                      <a:pt x="1433" y="75"/>
                      <a:pt x="1418" y="67"/>
                    </a:cubicBezTo>
                    <a:cubicBezTo>
                      <a:pt x="1420" y="77"/>
                      <a:pt x="1421" y="83"/>
                      <a:pt x="1422" y="89"/>
                    </a:cubicBezTo>
                    <a:cubicBezTo>
                      <a:pt x="1418" y="89"/>
                      <a:pt x="1416" y="91"/>
                      <a:pt x="1413" y="92"/>
                    </a:cubicBezTo>
                    <a:cubicBezTo>
                      <a:pt x="1402" y="98"/>
                      <a:pt x="1393" y="113"/>
                      <a:pt x="1377" y="96"/>
                    </a:cubicBezTo>
                    <a:cubicBezTo>
                      <a:pt x="1377" y="96"/>
                      <a:pt x="1377" y="96"/>
                      <a:pt x="1377" y="96"/>
                    </a:cubicBezTo>
                    <a:cubicBezTo>
                      <a:pt x="1374" y="94"/>
                      <a:pt x="1371" y="92"/>
                      <a:pt x="1368" y="90"/>
                    </a:cubicBezTo>
                    <a:cubicBezTo>
                      <a:pt x="1343" y="66"/>
                      <a:pt x="1309" y="65"/>
                      <a:pt x="1273" y="67"/>
                    </a:cubicBezTo>
                    <a:cubicBezTo>
                      <a:pt x="1258" y="67"/>
                      <a:pt x="1244" y="67"/>
                      <a:pt x="1229" y="68"/>
                    </a:cubicBezTo>
                    <a:cubicBezTo>
                      <a:pt x="1205" y="65"/>
                      <a:pt x="1181" y="62"/>
                      <a:pt x="1157" y="68"/>
                    </a:cubicBezTo>
                    <a:cubicBezTo>
                      <a:pt x="1127" y="70"/>
                      <a:pt x="1095" y="66"/>
                      <a:pt x="1066" y="73"/>
                    </a:cubicBezTo>
                    <a:cubicBezTo>
                      <a:pt x="1062" y="73"/>
                      <a:pt x="1058" y="73"/>
                      <a:pt x="1054" y="73"/>
                    </a:cubicBezTo>
                    <a:cubicBezTo>
                      <a:pt x="1050" y="66"/>
                      <a:pt x="1036" y="65"/>
                      <a:pt x="1035" y="68"/>
                    </a:cubicBezTo>
                    <a:cubicBezTo>
                      <a:pt x="1029" y="95"/>
                      <a:pt x="1021" y="79"/>
                      <a:pt x="1008" y="71"/>
                    </a:cubicBezTo>
                    <a:cubicBezTo>
                      <a:pt x="990" y="59"/>
                      <a:pt x="958" y="69"/>
                      <a:pt x="951" y="89"/>
                    </a:cubicBezTo>
                    <a:cubicBezTo>
                      <a:pt x="949" y="89"/>
                      <a:pt x="948" y="89"/>
                      <a:pt x="946" y="88"/>
                    </a:cubicBezTo>
                    <a:cubicBezTo>
                      <a:pt x="934" y="70"/>
                      <a:pt x="917" y="61"/>
                      <a:pt x="891" y="68"/>
                    </a:cubicBezTo>
                    <a:cubicBezTo>
                      <a:pt x="861" y="71"/>
                      <a:pt x="827" y="56"/>
                      <a:pt x="801" y="79"/>
                    </a:cubicBezTo>
                    <a:cubicBezTo>
                      <a:pt x="799" y="77"/>
                      <a:pt x="797" y="75"/>
                      <a:pt x="794" y="73"/>
                    </a:cubicBezTo>
                    <a:cubicBezTo>
                      <a:pt x="779" y="60"/>
                      <a:pt x="759" y="62"/>
                      <a:pt x="739" y="61"/>
                    </a:cubicBezTo>
                    <a:cubicBezTo>
                      <a:pt x="714" y="60"/>
                      <a:pt x="688" y="67"/>
                      <a:pt x="665" y="55"/>
                    </a:cubicBezTo>
                    <a:cubicBezTo>
                      <a:pt x="671" y="53"/>
                      <a:pt x="676" y="51"/>
                      <a:pt x="681" y="48"/>
                    </a:cubicBezTo>
                    <a:cubicBezTo>
                      <a:pt x="711" y="53"/>
                      <a:pt x="740" y="42"/>
                      <a:pt x="769" y="43"/>
                    </a:cubicBezTo>
                    <a:cubicBezTo>
                      <a:pt x="790" y="41"/>
                      <a:pt x="812" y="49"/>
                      <a:pt x="840" y="31"/>
                    </a:cubicBezTo>
                    <a:cubicBezTo>
                      <a:pt x="790" y="33"/>
                      <a:pt x="752" y="30"/>
                      <a:pt x="714" y="20"/>
                    </a:cubicBezTo>
                    <a:cubicBezTo>
                      <a:pt x="708" y="18"/>
                      <a:pt x="701" y="21"/>
                      <a:pt x="697" y="25"/>
                    </a:cubicBezTo>
                    <a:cubicBezTo>
                      <a:pt x="683" y="26"/>
                      <a:pt x="668" y="24"/>
                      <a:pt x="662" y="36"/>
                    </a:cubicBezTo>
                    <a:cubicBezTo>
                      <a:pt x="662" y="36"/>
                      <a:pt x="662" y="36"/>
                      <a:pt x="662" y="36"/>
                    </a:cubicBezTo>
                    <a:cubicBezTo>
                      <a:pt x="658" y="30"/>
                      <a:pt x="654" y="23"/>
                      <a:pt x="641" y="25"/>
                    </a:cubicBezTo>
                    <a:cubicBezTo>
                      <a:pt x="633" y="18"/>
                      <a:pt x="611" y="24"/>
                      <a:pt x="614" y="7"/>
                    </a:cubicBezTo>
                    <a:cubicBezTo>
                      <a:pt x="616" y="0"/>
                      <a:pt x="603" y="1"/>
                      <a:pt x="599" y="3"/>
                    </a:cubicBezTo>
                    <a:cubicBezTo>
                      <a:pt x="578" y="16"/>
                      <a:pt x="551" y="8"/>
                      <a:pt x="528" y="14"/>
                    </a:cubicBezTo>
                    <a:cubicBezTo>
                      <a:pt x="508" y="12"/>
                      <a:pt x="488" y="14"/>
                      <a:pt x="472" y="25"/>
                    </a:cubicBezTo>
                    <a:cubicBezTo>
                      <a:pt x="472" y="26"/>
                      <a:pt x="473" y="26"/>
                      <a:pt x="473" y="27"/>
                    </a:cubicBezTo>
                    <a:cubicBezTo>
                      <a:pt x="472" y="26"/>
                      <a:pt x="472" y="26"/>
                      <a:pt x="472" y="26"/>
                    </a:cubicBezTo>
                    <a:cubicBezTo>
                      <a:pt x="472" y="25"/>
                      <a:pt x="472" y="25"/>
                      <a:pt x="472" y="25"/>
                    </a:cubicBezTo>
                    <a:cubicBezTo>
                      <a:pt x="459" y="26"/>
                      <a:pt x="446" y="26"/>
                      <a:pt x="433" y="27"/>
                    </a:cubicBezTo>
                    <a:cubicBezTo>
                      <a:pt x="418" y="28"/>
                      <a:pt x="398" y="19"/>
                      <a:pt x="390" y="37"/>
                    </a:cubicBezTo>
                    <a:cubicBezTo>
                      <a:pt x="376" y="37"/>
                      <a:pt x="362" y="38"/>
                      <a:pt x="351" y="45"/>
                    </a:cubicBezTo>
                    <a:cubicBezTo>
                      <a:pt x="338" y="51"/>
                      <a:pt x="324" y="56"/>
                      <a:pt x="311" y="62"/>
                    </a:cubicBezTo>
                    <a:cubicBezTo>
                      <a:pt x="308" y="63"/>
                      <a:pt x="305" y="64"/>
                      <a:pt x="302" y="66"/>
                    </a:cubicBezTo>
                    <a:cubicBezTo>
                      <a:pt x="302" y="66"/>
                      <a:pt x="302" y="66"/>
                      <a:pt x="302" y="66"/>
                    </a:cubicBezTo>
                    <a:cubicBezTo>
                      <a:pt x="279" y="65"/>
                      <a:pt x="258" y="70"/>
                      <a:pt x="239" y="79"/>
                    </a:cubicBezTo>
                    <a:cubicBezTo>
                      <a:pt x="241" y="81"/>
                      <a:pt x="244" y="83"/>
                      <a:pt x="246" y="85"/>
                    </a:cubicBezTo>
                    <a:cubicBezTo>
                      <a:pt x="246" y="85"/>
                      <a:pt x="246" y="85"/>
                      <a:pt x="246" y="85"/>
                    </a:cubicBezTo>
                    <a:cubicBezTo>
                      <a:pt x="244" y="83"/>
                      <a:pt x="242" y="81"/>
                      <a:pt x="239" y="79"/>
                    </a:cubicBezTo>
                    <a:cubicBezTo>
                      <a:pt x="217" y="86"/>
                      <a:pt x="201" y="94"/>
                      <a:pt x="213" y="114"/>
                    </a:cubicBezTo>
                    <a:cubicBezTo>
                      <a:pt x="208" y="116"/>
                      <a:pt x="203" y="118"/>
                      <a:pt x="198" y="120"/>
                    </a:cubicBezTo>
                    <a:cubicBezTo>
                      <a:pt x="187" y="132"/>
                      <a:pt x="169" y="116"/>
                      <a:pt x="157" y="126"/>
                    </a:cubicBezTo>
                    <a:cubicBezTo>
                      <a:pt x="148" y="129"/>
                      <a:pt x="145" y="139"/>
                      <a:pt x="133" y="139"/>
                    </a:cubicBezTo>
                    <a:cubicBezTo>
                      <a:pt x="122" y="139"/>
                      <a:pt x="110" y="135"/>
                      <a:pt x="102" y="144"/>
                    </a:cubicBezTo>
                    <a:cubicBezTo>
                      <a:pt x="102" y="144"/>
                      <a:pt x="102" y="144"/>
                      <a:pt x="102" y="144"/>
                    </a:cubicBezTo>
                    <a:cubicBezTo>
                      <a:pt x="95" y="150"/>
                      <a:pt x="112" y="157"/>
                      <a:pt x="101" y="162"/>
                    </a:cubicBezTo>
                    <a:cubicBezTo>
                      <a:pt x="101" y="162"/>
                      <a:pt x="101" y="162"/>
                      <a:pt x="101" y="162"/>
                    </a:cubicBezTo>
                    <a:cubicBezTo>
                      <a:pt x="90" y="167"/>
                      <a:pt x="80" y="173"/>
                      <a:pt x="67" y="176"/>
                    </a:cubicBezTo>
                    <a:cubicBezTo>
                      <a:pt x="65" y="176"/>
                      <a:pt x="65" y="177"/>
                      <a:pt x="64" y="178"/>
                    </a:cubicBezTo>
                    <a:cubicBezTo>
                      <a:pt x="17" y="178"/>
                      <a:pt x="0" y="200"/>
                      <a:pt x="21" y="237"/>
                    </a:cubicBezTo>
                    <a:cubicBezTo>
                      <a:pt x="10" y="260"/>
                      <a:pt x="15" y="283"/>
                      <a:pt x="14" y="306"/>
                    </a:cubicBezTo>
                    <a:cubicBezTo>
                      <a:pt x="15" y="316"/>
                      <a:pt x="7" y="326"/>
                      <a:pt x="20" y="334"/>
                    </a:cubicBezTo>
                    <a:cubicBezTo>
                      <a:pt x="20" y="339"/>
                      <a:pt x="21" y="344"/>
                      <a:pt x="22" y="349"/>
                    </a:cubicBezTo>
                    <a:cubicBezTo>
                      <a:pt x="23" y="354"/>
                      <a:pt x="29" y="357"/>
                      <a:pt x="36" y="360"/>
                    </a:cubicBezTo>
                    <a:cubicBezTo>
                      <a:pt x="39" y="373"/>
                      <a:pt x="38" y="389"/>
                      <a:pt x="69" y="386"/>
                    </a:cubicBezTo>
                    <a:cubicBezTo>
                      <a:pt x="86" y="382"/>
                      <a:pt x="103" y="384"/>
                      <a:pt x="120" y="385"/>
                    </a:cubicBezTo>
                    <a:cubicBezTo>
                      <a:pt x="123" y="388"/>
                      <a:pt x="125" y="391"/>
                      <a:pt x="128" y="394"/>
                    </a:cubicBezTo>
                    <a:cubicBezTo>
                      <a:pt x="126" y="398"/>
                      <a:pt x="125" y="401"/>
                      <a:pt x="124" y="404"/>
                    </a:cubicBezTo>
                    <a:cubicBezTo>
                      <a:pt x="121" y="407"/>
                      <a:pt x="119" y="409"/>
                      <a:pt x="116" y="411"/>
                    </a:cubicBezTo>
                    <a:cubicBezTo>
                      <a:pt x="114" y="413"/>
                      <a:pt x="111" y="415"/>
                      <a:pt x="109" y="417"/>
                    </a:cubicBezTo>
                    <a:cubicBezTo>
                      <a:pt x="89" y="434"/>
                      <a:pt x="66" y="445"/>
                      <a:pt x="34" y="442"/>
                    </a:cubicBezTo>
                    <a:cubicBezTo>
                      <a:pt x="22" y="441"/>
                      <a:pt x="10" y="445"/>
                      <a:pt x="12" y="454"/>
                    </a:cubicBezTo>
                    <a:cubicBezTo>
                      <a:pt x="14" y="464"/>
                      <a:pt x="28" y="459"/>
                      <a:pt x="37" y="459"/>
                    </a:cubicBezTo>
                    <a:cubicBezTo>
                      <a:pt x="42" y="460"/>
                      <a:pt x="48" y="460"/>
                      <a:pt x="50" y="465"/>
                    </a:cubicBezTo>
                    <a:cubicBezTo>
                      <a:pt x="50" y="465"/>
                      <a:pt x="50" y="465"/>
                      <a:pt x="50" y="465"/>
                    </a:cubicBezTo>
                    <a:cubicBezTo>
                      <a:pt x="33" y="474"/>
                      <a:pt x="47" y="476"/>
                      <a:pt x="56" y="476"/>
                    </a:cubicBezTo>
                    <a:cubicBezTo>
                      <a:pt x="71" y="476"/>
                      <a:pt x="86" y="473"/>
                      <a:pt x="101" y="471"/>
                    </a:cubicBezTo>
                    <a:cubicBezTo>
                      <a:pt x="101" y="475"/>
                      <a:pt x="101" y="479"/>
                      <a:pt x="101" y="482"/>
                    </a:cubicBezTo>
                    <a:cubicBezTo>
                      <a:pt x="90" y="485"/>
                      <a:pt x="80" y="487"/>
                      <a:pt x="70" y="490"/>
                    </a:cubicBezTo>
                    <a:cubicBezTo>
                      <a:pt x="70" y="490"/>
                      <a:pt x="70" y="490"/>
                      <a:pt x="70" y="490"/>
                    </a:cubicBezTo>
                    <a:cubicBezTo>
                      <a:pt x="55" y="492"/>
                      <a:pt x="39" y="493"/>
                      <a:pt x="24" y="495"/>
                    </a:cubicBezTo>
                    <a:cubicBezTo>
                      <a:pt x="24" y="496"/>
                      <a:pt x="24" y="498"/>
                      <a:pt x="25" y="499"/>
                    </a:cubicBezTo>
                    <a:cubicBezTo>
                      <a:pt x="34" y="501"/>
                      <a:pt x="43" y="503"/>
                      <a:pt x="52" y="504"/>
                    </a:cubicBezTo>
                    <a:cubicBezTo>
                      <a:pt x="46" y="515"/>
                      <a:pt x="19" y="496"/>
                      <a:pt x="22" y="517"/>
                    </a:cubicBezTo>
                    <a:cubicBezTo>
                      <a:pt x="23" y="521"/>
                      <a:pt x="11" y="530"/>
                      <a:pt x="31" y="533"/>
                    </a:cubicBezTo>
                    <a:cubicBezTo>
                      <a:pt x="48" y="536"/>
                      <a:pt x="59" y="537"/>
                      <a:pt x="68" y="526"/>
                    </a:cubicBezTo>
                    <a:cubicBezTo>
                      <a:pt x="68" y="526"/>
                      <a:pt x="68" y="526"/>
                      <a:pt x="68" y="526"/>
                    </a:cubicBezTo>
                    <a:cubicBezTo>
                      <a:pt x="68" y="527"/>
                      <a:pt x="69" y="529"/>
                      <a:pt x="71" y="531"/>
                    </a:cubicBezTo>
                    <a:cubicBezTo>
                      <a:pt x="73" y="529"/>
                      <a:pt x="75" y="527"/>
                      <a:pt x="78" y="525"/>
                    </a:cubicBezTo>
                    <a:cubicBezTo>
                      <a:pt x="79" y="525"/>
                      <a:pt x="79" y="526"/>
                      <a:pt x="79" y="527"/>
                    </a:cubicBezTo>
                    <a:cubicBezTo>
                      <a:pt x="76" y="527"/>
                      <a:pt x="72" y="528"/>
                      <a:pt x="71" y="531"/>
                    </a:cubicBezTo>
                    <a:cubicBezTo>
                      <a:pt x="70" y="533"/>
                      <a:pt x="70" y="534"/>
                      <a:pt x="70" y="536"/>
                    </a:cubicBezTo>
                    <a:cubicBezTo>
                      <a:pt x="67" y="540"/>
                      <a:pt x="64" y="545"/>
                      <a:pt x="61" y="549"/>
                    </a:cubicBezTo>
                    <a:cubicBezTo>
                      <a:pt x="49" y="550"/>
                      <a:pt x="35" y="545"/>
                      <a:pt x="25" y="555"/>
                    </a:cubicBezTo>
                    <a:cubicBezTo>
                      <a:pt x="31" y="565"/>
                      <a:pt x="43" y="560"/>
                      <a:pt x="53" y="561"/>
                    </a:cubicBezTo>
                    <a:cubicBezTo>
                      <a:pt x="55" y="565"/>
                      <a:pt x="58" y="569"/>
                      <a:pt x="61" y="573"/>
                    </a:cubicBezTo>
                    <a:cubicBezTo>
                      <a:pt x="52" y="574"/>
                      <a:pt x="42" y="570"/>
                      <a:pt x="34" y="576"/>
                    </a:cubicBezTo>
                    <a:cubicBezTo>
                      <a:pt x="45" y="581"/>
                      <a:pt x="57" y="578"/>
                      <a:pt x="68" y="578"/>
                    </a:cubicBezTo>
                    <a:cubicBezTo>
                      <a:pt x="79" y="581"/>
                      <a:pt x="90" y="583"/>
                      <a:pt x="101" y="585"/>
                    </a:cubicBezTo>
                    <a:cubicBezTo>
                      <a:pt x="88" y="597"/>
                      <a:pt x="68" y="586"/>
                      <a:pt x="48" y="595"/>
                    </a:cubicBezTo>
                    <a:cubicBezTo>
                      <a:pt x="73" y="594"/>
                      <a:pt x="84" y="613"/>
                      <a:pt x="108" y="609"/>
                    </a:cubicBezTo>
                    <a:cubicBezTo>
                      <a:pt x="108" y="609"/>
                      <a:pt x="108" y="609"/>
                      <a:pt x="108" y="609"/>
                    </a:cubicBezTo>
                    <a:cubicBezTo>
                      <a:pt x="102" y="624"/>
                      <a:pt x="85" y="621"/>
                      <a:pt x="71" y="620"/>
                    </a:cubicBezTo>
                    <a:cubicBezTo>
                      <a:pt x="57" y="620"/>
                      <a:pt x="53" y="630"/>
                      <a:pt x="58" y="632"/>
                    </a:cubicBezTo>
                    <a:cubicBezTo>
                      <a:pt x="94" y="647"/>
                      <a:pt x="50" y="642"/>
                      <a:pt x="52" y="647"/>
                    </a:cubicBezTo>
                    <a:cubicBezTo>
                      <a:pt x="78" y="659"/>
                      <a:pt x="104" y="670"/>
                      <a:pt x="134" y="674"/>
                    </a:cubicBezTo>
                    <a:cubicBezTo>
                      <a:pt x="147" y="677"/>
                      <a:pt x="161" y="681"/>
                      <a:pt x="174" y="685"/>
                    </a:cubicBezTo>
                    <a:cubicBezTo>
                      <a:pt x="187" y="686"/>
                      <a:pt x="199" y="686"/>
                      <a:pt x="212" y="687"/>
                    </a:cubicBezTo>
                    <a:cubicBezTo>
                      <a:pt x="222" y="693"/>
                      <a:pt x="234" y="692"/>
                      <a:pt x="247" y="691"/>
                    </a:cubicBezTo>
                    <a:cubicBezTo>
                      <a:pt x="276" y="691"/>
                      <a:pt x="305" y="692"/>
                      <a:pt x="335" y="693"/>
                    </a:cubicBezTo>
                    <a:cubicBezTo>
                      <a:pt x="334" y="690"/>
                      <a:pt x="334" y="690"/>
                      <a:pt x="334" y="690"/>
                    </a:cubicBezTo>
                    <a:cubicBezTo>
                      <a:pt x="335" y="690"/>
                      <a:pt x="334" y="690"/>
                      <a:pt x="335" y="690"/>
                    </a:cubicBezTo>
                    <a:cubicBezTo>
                      <a:pt x="334" y="690"/>
                      <a:pt x="335" y="690"/>
                      <a:pt x="335" y="690"/>
                    </a:cubicBezTo>
                    <a:cubicBezTo>
                      <a:pt x="335" y="690"/>
                      <a:pt x="336" y="691"/>
                      <a:pt x="337" y="691"/>
                    </a:cubicBezTo>
                    <a:cubicBezTo>
                      <a:pt x="336" y="691"/>
                      <a:pt x="336" y="692"/>
                      <a:pt x="335" y="693"/>
                    </a:cubicBezTo>
                    <a:cubicBezTo>
                      <a:pt x="336" y="694"/>
                      <a:pt x="338" y="693"/>
                      <a:pt x="340" y="694"/>
                    </a:cubicBezTo>
                    <a:cubicBezTo>
                      <a:pt x="342" y="698"/>
                      <a:pt x="346" y="702"/>
                      <a:pt x="351" y="706"/>
                    </a:cubicBezTo>
                    <a:cubicBezTo>
                      <a:pt x="364" y="711"/>
                      <a:pt x="345" y="722"/>
                      <a:pt x="358" y="727"/>
                    </a:cubicBezTo>
                    <a:cubicBezTo>
                      <a:pt x="358" y="727"/>
                      <a:pt x="358" y="727"/>
                      <a:pt x="358" y="727"/>
                    </a:cubicBezTo>
                    <a:cubicBezTo>
                      <a:pt x="358" y="729"/>
                      <a:pt x="360" y="731"/>
                      <a:pt x="362" y="732"/>
                    </a:cubicBezTo>
                    <a:cubicBezTo>
                      <a:pt x="362" y="732"/>
                      <a:pt x="362" y="732"/>
                      <a:pt x="362" y="732"/>
                    </a:cubicBezTo>
                    <a:cubicBezTo>
                      <a:pt x="362" y="732"/>
                      <a:pt x="362" y="732"/>
                      <a:pt x="362" y="732"/>
                    </a:cubicBezTo>
                    <a:cubicBezTo>
                      <a:pt x="387" y="745"/>
                      <a:pt x="419" y="741"/>
                      <a:pt x="448" y="747"/>
                    </a:cubicBezTo>
                    <a:cubicBezTo>
                      <a:pt x="484" y="757"/>
                      <a:pt x="523" y="759"/>
                      <a:pt x="561" y="763"/>
                    </a:cubicBezTo>
                    <a:cubicBezTo>
                      <a:pt x="575" y="766"/>
                      <a:pt x="586" y="774"/>
                      <a:pt x="602" y="773"/>
                    </a:cubicBezTo>
                    <a:cubicBezTo>
                      <a:pt x="602" y="773"/>
                      <a:pt x="602" y="773"/>
                      <a:pt x="602" y="773"/>
                    </a:cubicBezTo>
                    <a:cubicBezTo>
                      <a:pt x="618" y="775"/>
                      <a:pt x="634" y="777"/>
                      <a:pt x="650" y="779"/>
                    </a:cubicBezTo>
                    <a:cubicBezTo>
                      <a:pt x="688" y="783"/>
                      <a:pt x="724" y="797"/>
                      <a:pt x="764" y="785"/>
                    </a:cubicBezTo>
                    <a:cubicBezTo>
                      <a:pt x="790" y="785"/>
                      <a:pt x="815" y="785"/>
                      <a:pt x="841" y="785"/>
                    </a:cubicBezTo>
                    <a:cubicBezTo>
                      <a:pt x="882" y="791"/>
                      <a:pt x="924" y="793"/>
                      <a:pt x="965" y="785"/>
                    </a:cubicBezTo>
                    <a:cubicBezTo>
                      <a:pt x="1018" y="785"/>
                      <a:pt x="1072" y="784"/>
                      <a:pt x="1125" y="784"/>
                    </a:cubicBezTo>
                    <a:cubicBezTo>
                      <a:pt x="1129" y="785"/>
                      <a:pt x="1129" y="785"/>
                      <a:pt x="1129" y="785"/>
                    </a:cubicBezTo>
                    <a:cubicBezTo>
                      <a:pt x="1133" y="785"/>
                      <a:pt x="1133" y="785"/>
                      <a:pt x="1133" y="785"/>
                    </a:cubicBezTo>
                    <a:cubicBezTo>
                      <a:pt x="1197" y="784"/>
                      <a:pt x="1262" y="784"/>
                      <a:pt x="1326" y="784"/>
                    </a:cubicBezTo>
                    <a:cubicBezTo>
                      <a:pt x="1372" y="784"/>
                      <a:pt x="1418" y="783"/>
                      <a:pt x="1464" y="783"/>
                    </a:cubicBezTo>
                    <a:cubicBezTo>
                      <a:pt x="1464" y="781"/>
                      <a:pt x="1463" y="780"/>
                      <a:pt x="1461" y="779"/>
                    </a:cubicBezTo>
                    <a:cubicBezTo>
                      <a:pt x="1462" y="779"/>
                      <a:pt x="1463" y="779"/>
                      <a:pt x="1463" y="779"/>
                    </a:cubicBezTo>
                    <a:cubicBezTo>
                      <a:pt x="1463" y="779"/>
                      <a:pt x="1463" y="779"/>
                      <a:pt x="1463" y="779"/>
                    </a:cubicBezTo>
                    <a:cubicBezTo>
                      <a:pt x="1463" y="779"/>
                      <a:pt x="1463" y="779"/>
                      <a:pt x="1463" y="779"/>
                    </a:cubicBezTo>
                    <a:cubicBezTo>
                      <a:pt x="1463" y="779"/>
                      <a:pt x="1464" y="779"/>
                      <a:pt x="1464" y="779"/>
                    </a:cubicBezTo>
                    <a:cubicBezTo>
                      <a:pt x="1464" y="779"/>
                      <a:pt x="1464" y="779"/>
                      <a:pt x="1464" y="779"/>
                    </a:cubicBezTo>
                    <a:cubicBezTo>
                      <a:pt x="1464" y="781"/>
                      <a:pt x="1464" y="782"/>
                      <a:pt x="1464" y="783"/>
                    </a:cubicBezTo>
                    <a:cubicBezTo>
                      <a:pt x="1480" y="783"/>
                      <a:pt x="1495" y="783"/>
                      <a:pt x="1511" y="783"/>
                    </a:cubicBezTo>
                    <a:cubicBezTo>
                      <a:pt x="1544" y="783"/>
                      <a:pt x="1578" y="788"/>
                      <a:pt x="1611" y="780"/>
                    </a:cubicBezTo>
                    <a:cubicBezTo>
                      <a:pt x="1624" y="779"/>
                      <a:pt x="1637" y="779"/>
                      <a:pt x="1650" y="779"/>
                    </a:cubicBezTo>
                    <a:cubicBezTo>
                      <a:pt x="1663" y="781"/>
                      <a:pt x="1676" y="781"/>
                      <a:pt x="1690" y="780"/>
                    </a:cubicBezTo>
                    <a:cubicBezTo>
                      <a:pt x="1705" y="777"/>
                      <a:pt x="1721" y="777"/>
                      <a:pt x="1736" y="780"/>
                    </a:cubicBezTo>
                    <a:cubicBezTo>
                      <a:pt x="1742" y="780"/>
                      <a:pt x="1748" y="780"/>
                      <a:pt x="1754" y="780"/>
                    </a:cubicBezTo>
                    <a:cubicBezTo>
                      <a:pt x="1776" y="790"/>
                      <a:pt x="1800" y="795"/>
                      <a:pt x="1826" y="792"/>
                    </a:cubicBezTo>
                    <a:cubicBezTo>
                      <a:pt x="1831" y="792"/>
                      <a:pt x="1836" y="792"/>
                      <a:pt x="1842" y="792"/>
                    </a:cubicBezTo>
                    <a:cubicBezTo>
                      <a:pt x="1847" y="793"/>
                      <a:pt x="1853" y="793"/>
                      <a:pt x="1858" y="793"/>
                    </a:cubicBezTo>
                    <a:cubicBezTo>
                      <a:pt x="1861" y="794"/>
                      <a:pt x="1861" y="794"/>
                      <a:pt x="1861" y="794"/>
                    </a:cubicBezTo>
                    <a:cubicBezTo>
                      <a:pt x="1864" y="794"/>
                      <a:pt x="1864" y="794"/>
                      <a:pt x="1864" y="794"/>
                    </a:cubicBezTo>
                    <a:cubicBezTo>
                      <a:pt x="1880" y="801"/>
                      <a:pt x="1898" y="798"/>
                      <a:pt x="1915" y="798"/>
                    </a:cubicBezTo>
                    <a:cubicBezTo>
                      <a:pt x="1925" y="799"/>
                      <a:pt x="1935" y="799"/>
                      <a:pt x="1946" y="800"/>
                    </a:cubicBezTo>
                    <a:cubicBezTo>
                      <a:pt x="1959" y="806"/>
                      <a:pt x="1973" y="805"/>
                      <a:pt x="1988" y="804"/>
                    </a:cubicBezTo>
                    <a:cubicBezTo>
                      <a:pt x="1998" y="805"/>
                      <a:pt x="2008" y="805"/>
                      <a:pt x="2018" y="806"/>
                    </a:cubicBezTo>
                    <a:cubicBezTo>
                      <a:pt x="2023" y="805"/>
                      <a:pt x="2025" y="801"/>
                      <a:pt x="2028" y="798"/>
                    </a:cubicBezTo>
                    <a:cubicBezTo>
                      <a:pt x="2025" y="801"/>
                      <a:pt x="2021" y="803"/>
                      <a:pt x="2018" y="806"/>
                    </a:cubicBezTo>
                    <a:cubicBezTo>
                      <a:pt x="2036" y="812"/>
                      <a:pt x="2056" y="811"/>
                      <a:pt x="2076" y="810"/>
                    </a:cubicBezTo>
                    <a:cubicBezTo>
                      <a:pt x="2089" y="811"/>
                      <a:pt x="2102" y="811"/>
                      <a:pt x="2115" y="812"/>
                    </a:cubicBezTo>
                    <a:cubicBezTo>
                      <a:pt x="2133" y="819"/>
                      <a:pt x="2153" y="817"/>
                      <a:pt x="2173" y="816"/>
                    </a:cubicBezTo>
                    <a:cubicBezTo>
                      <a:pt x="2183" y="817"/>
                      <a:pt x="2193" y="817"/>
                      <a:pt x="2203" y="818"/>
                    </a:cubicBezTo>
                    <a:cubicBezTo>
                      <a:pt x="2221" y="826"/>
                      <a:pt x="2241" y="821"/>
                      <a:pt x="2260" y="822"/>
                    </a:cubicBezTo>
                    <a:cubicBezTo>
                      <a:pt x="2282" y="822"/>
                      <a:pt x="2302" y="823"/>
                      <a:pt x="2323" y="823"/>
                    </a:cubicBezTo>
                    <a:cubicBezTo>
                      <a:pt x="2356" y="832"/>
                      <a:pt x="2390" y="827"/>
                      <a:pt x="2423" y="828"/>
                    </a:cubicBezTo>
                    <a:cubicBezTo>
                      <a:pt x="2439" y="828"/>
                      <a:pt x="2455" y="828"/>
                      <a:pt x="2470" y="828"/>
                    </a:cubicBezTo>
                    <a:cubicBezTo>
                      <a:pt x="2470" y="826"/>
                      <a:pt x="2470" y="824"/>
                      <a:pt x="2470" y="823"/>
                    </a:cubicBezTo>
                    <a:cubicBezTo>
                      <a:pt x="2470" y="823"/>
                      <a:pt x="2470" y="823"/>
                      <a:pt x="2470" y="823"/>
                    </a:cubicBezTo>
                    <a:cubicBezTo>
                      <a:pt x="2470" y="823"/>
                      <a:pt x="2471" y="823"/>
                      <a:pt x="2471" y="823"/>
                    </a:cubicBezTo>
                    <a:cubicBezTo>
                      <a:pt x="2471" y="823"/>
                      <a:pt x="2471" y="823"/>
                      <a:pt x="2471" y="823"/>
                    </a:cubicBezTo>
                    <a:cubicBezTo>
                      <a:pt x="2471" y="823"/>
                      <a:pt x="2471" y="823"/>
                      <a:pt x="2471" y="823"/>
                    </a:cubicBezTo>
                    <a:cubicBezTo>
                      <a:pt x="2472" y="823"/>
                      <a:pt x="2472" y="823"/>
                      <a:pt x="2473" y="823"/>
                    </a:cubicBezTo>
                    <a:cubicBezTo>
                      <a:pt x="2472" y="824"/>
                      <a:pt x="2470" y="826"/>
                      <a:pt x="2470" y="828"/>
                    </a:cubicBezTo>
                    <a:cubicBezTo>
                      <a:pt x="2516" y="828"/>
                      <a:pt x="2562" y="828"/>
                      <a:pt x="2608" y="828"/>
                    </a:cubicBezTo>
                    <a:cubicBezTo>
                      <a:pt x="2673" y="828"/>
                      <a:pt x="2737" y="829"/>
                      <a:pt x="2801" y="829"/>
                    </a:cubicBezTo>
                    <a:cubicBezTo>
                      <a:pt x="2801" y="829"/>
                      <a:pt x="2801" y="829"/>
                      <a:pt x="2801" y="829"/>
                    </a:cubicBezTo>
                    <a:cubicBezTo>
                      <a:pt x="2801" y="829"/>
                      <a:pt x="2801" y="829"/>
                      <a:pt x="2801" y="829"/>
                    </a:cubicBezTo>
                    <a:cubicBezTo>
                      <a:pt x="2805" y="830"/>
                      <a:pt x="2805" y="830"/>
                      <a:pt x="2805" y="830"/>
                    </a:cubicBezTo>
                    <a:cubicBezTo>
                      <a:pt x="2809" y="829"/>
                      <a:pt x="2809" y="829"/>
                      <a:pt x="2809" y="829"/>
                    </a:cubicBezTo>
                    <a:cubicBezTo>
                      <a:pt x="2863" y="829"/>
                      <a:pt x="2916" y="829"/>
                      <a:pt x="2969" y="829"/>
                    </a:cubicBezTo>
                    <a:cubicBezTo>
                      <a:pt x="3011" y="838"/>
                      <a:pt x="3052" y="836"/>
                      <a:pt x="3093" y="830"/>
                    </a:cubicBezTo>
                    <a:cubicBezTo>
                      <a:pt x="3119" y="830"/>
                      <a:pt x="3144" y="830"/>
                      <a:pt x="3170" y="830"/>
                    </a:cubicBezTo>
                    <a:cubicBezTo>
                      <a:pt x="3210" y="843"/>
                      <a:pt x="3246" y="827"/>
                      <a:pt x="3284" y="822"/>
                    </a:cubicBezTo>
                    <a:cubicBezTo>
                      <a:pt x="3300" y="820"/>
                      <a:pt x="3316" y="818"/>
                      <a:pt x="3332" y="816"/>
                    </a:cubicBezTo>
                    <a:cubicBezTo>
                      <a:pt x="3348" y="817"/>
                      <a:pt x="3359" y="808"/>
                      <a:pt x="3373" y="805"/>
                    </a:cubicBezTo>
                    <a:cubicBezTo>
                      <a:pt x="3411" y="801"/>
                      <a:pt x="3450" y="799"/>
                      <a:pt x="3486" y="787"/>
                    </a:cubicBezTo>
                    <a:cubicBezTo>
                      <a:pt x="3515" y="781"/>
                      <a:pt x="3547" y="785"/>
                      <a:pt x="3572" y="770"/>
                    </a:cubicBezTo>
                    <a:cubicBezTo>
                      <a:pt x="3575" y="769"/>
                      <a:pt x="3576" y="767"/>
                      <a:pt x="3576" y="765"/>
                    </a:cubicBezTo>
                    <a:cubicBezTo>
                      <a:pt x="3589" y="759"/>
                      <a:pt x="3570" y="747"/>
                      <a:pt x="3583" y="741"/>
                    </a:cubicBezTo>
                    <a:cubicBezTo>
                      <a:pt x="3594" y="732"/>
                      <a:pt x="3600" y="722"/>
                      <a:pt x="3598" y="710"/>
                    </a:cubicBezTo>
                    <a:cubicBezTo>
                      <a:pt x="3606" y="694"/>
                      <a:pt x="3601" y="678"/>
                      <a:pt x="3599" y="663"/>
                    </a:cubicBezTo>
                    <a:cubicBezTo>
                      <a:pt x="3599" y="663"/>
                      <a:pt x="3599" y="663"/>
                      <a:pt x="3599" y="663"/>
                    </a:cubicBezTo>
                    <a:cubicBezTo>
                      <a:pt x="3599" y="663"/>
                      <a:pt x="3599" y="663"/>
                      <a:pt x="3599" y="663"/>
                    </a:cubicBezTo>
                    <a:cubicBezTo>
                      <a:pt x="3599" y="662"/>
                      <a:pt x="3599" y="662"/>
                      <a:pt x="3599" y="661"/>
                    </a:cubicBezTo>
                    <a:cubicBezTo>
                      <a:pt x="3599" y="661"/>
                      <a:pt x="3599" y="661"/>
                      <a:pt x="3600" y="661"/>
                    </a:cubicBezTo>
                    <a:cubicBezTo>
                      <a:pt x="3599" y="663"/>
                      <a:pt x="3599" y="663"/>
                      <a:pt x="3599" y="663"/>
                    </a:cubicBezTo>
                    <a:cubicBezTo>
                      <a:pt x="3628" y="662"/>
                      <a:pt x="3658" y="662"/>
                      <a:pt x="3687" y="661"/>
                    </a:cubicBezTo>
                    <a:cubicBezTo>
                      <a:pt x="3699" y="662"/>
                      <a:pt x="3712" y="663"/>
                      <a:pt x="3722" y="658"/>
                    </a:cubicBezTo>
                    <a:cubicBezTo>
                      <a:pt x="3722" y="658"/>
                      <a:pt x="3722" y="658"/>
                      <a:pt x="3722" y="658"/>
                    </a:cubicBezTo>
                    <a:cubicBezTo>
                      <a:pt x="3722" y="658"/>
                      <a:pt x="3722" y="658"/>
                      <a:pt x="3722" y="658"/>
                    </a:cubicBezTo>
                    <a:cubicBezTo>
                      <a:pt x="3735" y="657"/>
                      <a:pt x="3747" y="656"/>
                      <a:pt x="3760" y="656"/>
                    </a:cubicBezTo>
                    <a:cubicBezTo>
                      <a:pt x="3773" y="653"/>
                      <a:pt x="3787" y="649"/>
                      <a:pt x="3800" y="646"/>
                    </a:cubicBezTo>
                    <a:cubicBezTo>
                      <a:pt x="3830" y="642"/>
                      <a:pt x="3856" y="633"/>
                      <a:pt x="3882" y="622"/>
                    </a:cubicBezTo>
                    <a:cubicBezTo>
                      <a:pt x="3884" y="617"/>
                      <a:pt x="3840" y="622"/>
                      <a:pt x="3876" y="609"/>
                    </a:cubicBezTo>
                    <a:cubicBezTo>
                      <a:pt x="3881" y="607"/>
                      <a:pt x="3877" y="598"/>
                      <a:pt x="3863" y="598"/>
                    </a:cubicBezTo>
                    <a:cubicBezTo>
                      <a:pt x="3849" y="599"/>
                      <a:pt x="3832" y="601"/>
                      <a:pt x="3826" y="588"/>
                    </a:cubicBezTo>
                    <a:cubicBezTo>
                      <a:pt x="3826" y="588"/>
                      <a:pt x="3826" y="588"/>
                      <a:pt x="3826" y="588"/>
                    </a:cubicBezTo>
                    <a:cubicBezTo>
                      <a:pt x="3850" y="592"/>
                      <a:pt x="3861" y="575"/>
                      <a:pt x="3886" y="576"/>
                    </a:cubicBezTo>
                    <a:cubicBezTo>
                      <a:pt x="3866" y="568"/>
                      <a:pt x="3846" y="577"/>
                      <a:pt x="3833" y="567"/>
                    </a:cubicBezTo>
                    <a:cubicBezTo>
                      <a:pt x="3844" y="565"/>
                      <a:pt x="3855" y="563"/>
                      <a:pt x="3866" y="561"/>
                    </a:cubicBezTo>
                    <a:cubicBezTo>
                      <a:pt x="3877" y="560"/>
                      <a:pt x="3889" y="563"/>
                      <a:pt x="3900" y="559"/>
                    </a:cubicBezTo>
                    <a:cubicBezTo>
                      <a:pt x="3892" y="554"/>
                      <a:pt x="3882" y="557"/>
                      <a:pt x="3873" y="556"/>
                    </a:cubicBezTo>
                    <a:cubicBezTo>
                      <a:pt x="3876" y="552"/>
                      <a:pt x="3879" y="549"/>
                      <a:pt x="3881" y="545"/>
                    </a:cubicBezTo>
                    <a:cubicBezTo>
                      <a:pt x="3891" y="544"/>
                      <a:pt x="3903" y="549"/>
                      <a:pt x="3909" y="540"/>
                    </a:cubicBezTo>
                    <a:cubicBezTo>
                      <a:pt x="3899" y="531"/>
                      <a:pt x="3885" y="536"/>
                      <a:pt x="3873" y="535"/>
                    </a:cubicBezTo>
                    <a:cubicBezTo>
                      <a:pt x="3870" y="531"/>
                      <a:pt x="3867" y="527"/>
                      <a:pt x="3864" y="523"/>
                    </a:cubicBezTo>
                    <a:cubicBezTo>
                      <a:pt x="3864" y="521"/>
                      <a:pt x="3864" y="520"/>
                      <a:pt x="3863" y="518"/>
                    </a:cubicBezTo>
                    <a:cubicBezTo>
                      <a:pt x="3865" y="517"/>
                      <a:pt x="3866" y="516"/>
                      <a:pt x="3866" y="514"/>
                    </a:cubicBezTo>
                    <a:cubicBezTo>
                      <a:pt x="3875" y="524"/>
                      <a:pt x="3886" y="523"/>
                      <a:pt x="3903" y="521"/>
                    </a:cubicBezTo>
                    <a:cubicBezTo>
                      <a:pt x="3923" y="518"/>
                      <a:pt x="3911" y="510"/>
                      <a:pt x="3912" y="506"/>
                    </a:cubicBezTo>
                    <a:cubicBezTo>
                      <a:pt x="3915" y="487"/>
                      <a:pt x="3888" y="504"/>
                      <a:pt x="3882" y="495"/>
                    </a:cubicBezTo>
                    <a:cubicBezTo>
                      <a:pt x="3891" y="493"/>
                      <a:pt x="3900" y="492"/>
                      <a:pt x="3910" y="490"/>
                    </a:cubicBezTo>
                    <a:cubicBezTo>
                      <a:pt x="3910" y="489"/>
                      <a:pt x="3910" y="487"/>
                      <a:pt x="3910" y="486"/>
                    </a:cubicBezTo>
                    <a:cubicBezTo>
                      <a:pt x="3895" y="485"/>
                      <a:pt x="3880" y="483"/>
                      <a:pt x="3864" y="482"/>
                    </a:cubicBezTo>
                    <a:cubicBezTo>
                      <a:pt x="3854" y="480"/>
                      <a:pt x="3844" y="478"/>
                      <a:pt x="3833" y="475"/>
                    </a:cubicBezTo>
                    <a:cubicBezTo>
                      <a:pt x="3833" y="472"/>
                      <a:pt x="3833" y="469"/>
                      <a:pt x="3833" y="465"/>
                    </a:cubicBezTo>
                    <a:cubicBezTo>
                      <a:pt x="3848" y="467"/>
                      <a:pt x="3863" y="469"/>
                      <a:pt x="3878" y="470"/>
                    </a:cubicBezTo>
                    <a:cubicBezTo>
                      <a:pt x="3887" y="470"/>
                      <a:pt x="3901" y="468"/>
                      <a:pt x="3884" y="460"/>
                    </a:cubicBezTo>
                    <a:cubicBezTo>
                      <a:pt x="3886" y="455"/>
                      <a:pt x="3892" y="455"/>
                      <a:pt x="3897" y="454"/>
                    </a:cubicBezTo>
                    <a:cubicBezTo>
                      <a:pt x="3906" y="454"/>
                      <a:pt x="3920" y="459"/>
                      <a:pt x="3922" y="450"/>
                    </a:cubicBezTo>
                    <a:close/>
                    <a:moveTo>
                      <a:pt x="3719" y="641"/>
                    </a:moveTo>
                    <a:cubicBezTo>
                      <a:pt x="3719" y="641"/>
                      <a:pt x="3719" y="641"/>
                      <a:pt x="3719" y="641"/>
                    </a:cubicBezTo>
                    <a:cubicBezTo>
                      <a:pt x="3719" y="641"/>
                      <a:pt x="3720" y="641"/>
                      <a:pt x="3720" y="641"/>
                    </a:cubicBezTo>
                    <a:cubicBezTo>
                      <a:pt x="3720" y="641"/>
                      <a:pt x="3719" y="641"/>
                      <a:pt x="3719" y="641"/>
                    </a:cubicBezTo>
                    <a:close/>
                    <a:moveTo>
                      <a:pt x="472" y="31"/>
                    </a:moveTo>
                    <a:cubicBezTo>
                      <a:pt x="472" y="31"/>
                      <a:pt x="471" y="31"/>
                      <a:pt x="471" y="31"/>
                    </a:cubicBezTo>
                    <a:cubicBezTo>
                      <a:pt x="471" y="31"/>
                      <a:pt x="471" y="31"/>
                      <a:pt x="471" y="31"/>
                    </a:cubicBezTo>
                    <a:lnTo>
                      <a:pt x="472" y="31"/>
                    </a:lnTo>
                    <a:close/>
                    <a:moveTo>
                      <a:pt x="3463" y="72"/>
                    </a:moveTo>
                    <a:cubicBezTo>
                      <a:pt x="3463" y="73"/>
                      <a:pt x="3463" y="73"/>
                      <a:pt x="3463" y="73"/>
                    </a:cubicBezTo>
                    <a:cubicBezTo>
                      <a:pt x="3463" y="72"/>
                      <a:pt x="3463" y="72"/>
                      <a:pt x="3463" y="72"/>
                    </a:cubicBezTo>
                    <a:cubicBezTo>
                      <a:pt x="3463" y="72"/>
                      <a:pt x="3463" y="72"/>
                      <a:pt x="3463" y="72"/>
                    </a:cubicBezTo>
                    <a:close/>
                    <a:moveTo>
                      <a:pt x="3495" y="701"/>
                    </a:moveTo>
                    <a:cubicBezTo>
                      <a:pt x="3492" y="701"/>
                      <a:pt x="3489" y="702"/>
                      <a:pt x="3486" y="704"/>
                    </a:cubicBezTo>
                    <a:cubicBezTo>
                      <a:pt x="3488" y="701"/>
                      <a:pt x="3489" y="698"/>
                      <a:pt x="3490" y="695"/>
                    </a:cubicBezTo>
                    <a:cubicBezTo>
                      <a:pt x="3492" y="697"/>
                      <a:pt x="3492" y="699"/>
                      <a:pt x="3495" y="701"/>
                    </a:cubicBezTo>
                    <a:close/>
                    <a:moveTo>
                      <a:pt x="190" y="454"/>
                    </a:moveTo>
                    <a:cubicBezTo>
                      <a:pt x="190" y="454"/>
                      <a:pt x="190" y="454"/>
                      <a:pt x="190" y="454"/>
                    </a:cubicBezTo>
                    <a:cubicBezTo>
                      <a:pt x="190" y="454"/>
                      <a:pt x="190" y="454"/>
                      <a:pt x="190" y="454"/>
                    </a:cubicBezTo>
                    <a:cubicBezTo>
                      <a:pt x="190" y="454"/>
                      <a:pt x="190" y="454"/>
                      <a:pt x="190" y="454"/>
                    </a:cubicBezTo>
                    <a:cubicBezTo>
                      <a:pt x="190" y="454"/>
                      <a:pt x="190" y="454"/>
                      <a:pt x="190" y="454"/>
                    </a:cubicBezTo>
                    <a:close/>
                    <a:moveTo>
                      <a:pt x="3370" y="706"/>
                    </a:moveTo>
                    <a:cubicBezTo>
                      <a:pt x="3371" y="706"/>
                      <a:pt x="3371" y="705"/>
                      <a:pt x="3372" y="705"/>
                    </a:cubicBezTo>
                    <a:cubicBezTo>
                      <a:pt x="3371" y="705"/>
                      <a:pt x="3371" y="706"/>
                      <a:pt x="3371" y="706"/>
                    </a:cubicBezTo>
                    <a:cubicBezTo>
                      <a:pt x="3370" y="706"/>
                      <a:pt x="3371" y="706"/>
                      <a:pt x="3370" y="706"/>
                    </a:cubicBezTo>
                    <a:close/>
                    <a:moveTo>
                      <a:pt x="2896" y="753"/>
                    </a:moveTo>
                    <a:cubicBezTo>
                      <a:pt x="2897" y="752"/>
                      <a:pt x="2897" y="752"/>
                      <a:pt x="2898" y="751"/>
                    </a:cubicBezTo>
                    <a:cubicBezTo>
                      <a:pt x="2899" y="752"/>
                      <a:pt x="2898" y="752"/>
                      <a:pt x="2898" y="753"/>
                    </a:cubicBezTo>
                    <a:cubicBezTo>
                      <a:pt x="2897" y="753"/>
                      <a:pt x="2896" y="753"/>
                      <a:pt x="2896" y="753"/>
                    </a:cubicBezTo>
                    <a:close/>
                    <a:moveTo>
                      <a:pt x="3147" y="710"/>
                    </a:moveTo>
                    <a:cubicBezTo>
                      <a:pt x="3148" y="710"/>
                      <a:pt x="3149" y="710"/>
                      <a:pt x="3149" y="710"/>
                    </a:cubicBezTo>
                    <a:cubicBezTo>
                      <a:pt x="3149" y="710"/>
                      <a:pt x="3149" y="710"/>
                      <a:pt x="3148" y="711"/>
                    </a:cubicBezTo>
                    <a:cubicBezTo>
                      <a:pt x="3148" y="710"/>
                      <a:pt x="3147" y="710"/>
                      <a:pt x="3147" y="710"/>
                    </a:cubicBezTo>
                    <a:close/>
                    <a:moveTo>
                      <a:pt x="3640" y="476"/>
                    </a:moveTo>
                    <a:cubicBezTo>
                      <a:pt x="3640" y="476"/>
                      <a:pt x="3640" y="476"/>
                      <a:pt x="3639" y="476"/>
                    </a:cubicBezTo>
                    <a:cubicBezTo>
                      <a:pt x="3639" y="476"/>
                      <a:pt x="3639" y="476"/>
                      <a:pt x="3639" y="476"/>
                    </a:cubicBezTo>
                    <a:cubicBezTo>
                      <a:pt x="3639" y="476"/>
                      <a:pt x="3639" y="476"/>
                      <a:pt x="3640" y="476"/>
                    </a:cubicBezTo>
                    <a:close/>
                    <a:moveTo>
                      <a:pt x="295" y="484"/>
                    </a:moveTo>
                    <a:cubicBezTo>
                      <a:pt x="295" y="484"/>
                      <a:pt x="295" y="484"/>
                      <a:pt x="295" y="484"/>
                    </a:cubicBezTo>
                    <a:cubicBezTo>
                      <a:pt x="295" y="483"/>
                      <a:pt x="295" y="483"/>
                      <a:pt x="295" y="483"/>
                    </a:cubicBezTo>
                    <a:cubicBezTo>
                      <a:pt x="295" y="483"/>
                      <a:pt x="295" y="484"/>
                      <a:pt x="295" y="484"/>
                    </a:cubicBezTo>
                    <a:close/>
                    <a:moveTo>
                      <a:pt x="2731" y="719"/>
                    </a:moveTo>
                    <a:cubicBezTo>
                      <a:pt x="2731" y="719"/>
                      <a:pt x="2732" y="720"/>
                      <a:pt x="2732" y="720"/>
                    </a:cubicBezTo>
                    <a:cubicBezTo>
                      <a:pt x="2732" y="720"/>
                      <a:pt x="2731" y="720"/>
                      <a:pt x="2731" y="719"/>
                    </a:cubicBezTo>
                    <a:close/>
                    <a:moveTo>
                      <a:pt x="183" y="486"/>
                    </a:moveTo>
                    <a:cubicBezTo>
                      <a:pt x="182" y="485"/>
                      <a:pt x="183" y="485"/>
                      <a:pt x="182" y="484"/>
                    </a:cubicBezTo>
                    <a:cubicBezTo>
                      <a:pt x="183" y="483"/>
                      <a:pt x="183" y="484"/>
                      <a:pt x="184" y="484"/>
                    </a:cubicBezTo>
                    <a:cubicBezTo>
                      <a:pt x="184" y="485"/>
                      <a:pt x="184" y="485"/>
                      <a:pt x="183" y="486"/>
                    </a:cubicBezTo>
                    <a:close/>
                    <a:moveTo>
                      <a:pt x="264" y="587"/>
                    </a:moveTo>
                    <a:cubicBezTo>
                      <a:pt x="263" y="585"/>
                      <a:pt x="263" y="584"/>
                      <a:pt x="262" y="582"/>
                    </a:cubicBezTo>
                    <a:cubicBezTo>
                      <a:pt x="264" y="584"/>
                      <a:pt x="266" y="584"/>
                      <a:pt x="267" y="585"/>
                    </a:cubicBezTo>
                    <a:cubicBezTo>
                      <a:pt x="266" y="585"/>
                      <a:pt x="265" y="586"/>
                      <a:pt x="264" y="587"/>
                    </a:cubicBezTo>
                    <a:close/>
                    <a:moveTo>
                      <a:pt x="801" y="734"/>
                    </a:moveTo>
                    <a:cubicBezTo>
                      <a:pt x="799" y="735"/>
                      <a:pt x="797" y="734"/>
                      <a:pt x="795" y="735"/>
                    </a:cubicBezTo>
                    <a:cubicBezTo>
                      <a:pt x="797" y="734"/>
                      <a:pt x="799" y="735"/>
                      <a:pt x="801" y="734"/>
                    </a:cubicBezTo>
                    <a:close/>
                    <a:moveTo>
                      <a:pt x="3140" y="773"/>
                    </a:moveTo>
                    <a:cubicBezTo>
                      <a:pt x="3138" y="773"/>
                      <a:pt x="3135" y="774"/>
                      <a:pt x="3133" y="773"/>
                    </a:cubicBezTo>
                    <a:cubicBezTo>
                      <a:pt x="3135" y="773"/>
                      <a:pt x="3137" y="773"/>
                      <a:pt x="3140" y="773"/>
                    </a:cubicBezTo>
                    <a:close/>
                    <a:moveTo>
                      <a:pt x="3164" y="763"/>
                    </a:moveTo>
                    <a:cubicBezTo>
                      <a:pt x="3164" y="763"/>
                      <a:pt x="3165" y="763"/>
                      <a:pt x="3166" y="762"/>
                    </a:cubicBezTo>
                    <a:cubicBezTo>
                      <a:pt x="3166" y="763"/>
                      <a:pt x="3166" y="763"/>
                      <a:pt x="3166" y="763"/>
                    </a:cubicBezTo>
                    <a:cubicBezTo>
                      <a:pt x="3165" y="763"/>
                      <a:pt x="3165" y="763"/>
                      <a:pt x="3164" y="763"/>
                    </a:cubicBezTo>
                    <a:close/>
                    <a:moveTo>
                      <a:pt x="3672" y="565"/>
                    </a:moveTo>
                    <a:cubicBezTo>
                      <a:pt x="3671" y="566"/>
                      <a:pt x="3671" y="567"/>
                      <a:pt x="3670" y="568"/>
                    </a:cubicBezTo>
                    <a:cubicBezTo>
                      <a:pt x="3669" y="568"/>
                      <a:pt x="3668" y="567"/>
                      <a:pt x="3667" y="567"/>
                    </a:cubicBezTo>
                    <a:cubicBezTo>
                      <a:pt x="3669" y="566"/>
                      <a:pt x="3670" y="566"/>
                      <a:pt x="3672" y="565"/>
                    </a:cubicBezTo>
                    <a:close/>
                    <a:moveTo>
                      <a:pt x="3751" y="479"/>
                    </a:moveTo>
                    <a:cubicBezTo>
                      <a:pt x="3750" y="478"/>
                      <a:pt x="3751" y="477"/>
                      <a:pt x="3750" y="477"/>
                    </a:cubicBezTo>
                    <a:cubicBezTo>
                      <a:pt x="3751" y="477"/>
                      <a:pt x="3751" y="476"/>
                      <a:pt x="3752" y="476"/>
                    </a:cubicBezTo>
                    <a:cubicBezTo>
                      <a:pt x="3751" y="477"/>
                      <a:pt x="3752" y="478"/>
                      <a:pt x="3751" y="479"/>
                    </a:cubicBezTo>
                    <a:close/>
                    <a:moveTo>
                      <a:pt x="3704" y="492"/>
                    </a:moveTo>
                    <a:cubicBezTo>
                      <a:pt x="3704" y="492"/>
                      <a:pt x="3704" y="492"/>
                      <a:pt x="3704" y="492"/>
                    </a:cubicBezTo>
                    <a:cubicBezTo>
                      <a:pt x="3704" y="492"/>
                      <a:pt x="3704" y="492"/>
                      <a:pt x="3704" y="492"/>
                    </a:cubicBezTo>
                    <a:close/>
                    <a:moveTo>
                      <a:pt x="250" y="618"/>
                    </a:moveTo>
                    <a:cubicBezTo>
                      <a:pt x="250" y="620"/>
                      <a:pt x="250" y="621"/>
                      <a:pt x="251" y="622"/>
                    </a:cubicBezTo>
                    <a:cubicBezTo>
                      <a:pt x="247" y="622"/>
                      <a:pt x="244" y="622"/>
                      <a:pt x="241" y="621"/>
                    </a:cubicBezTo>
                    <a:cubicBezTo>
                      <a:pt x="245" y="620"/>
                      <a:pt x="247" y="619"/>
                      <a:pt x="250" y="618"/>
                    </a:cubicBezTo>
                    <a:close/>
                    <a:moveTo>
                      <a:pt x="770" y="726"/>
                    </a:moveTo>
                    <a:cubicBezTo>
                      <a:pt x="770" y="726"/>
                      <a:pt x="769" y="726"/>
                      <a:pt x="768" y="726"/>
                    </a:cubicBezTo>
                    <a:cubicBezTo>
                      <a:pt x="768" y="726"/>
                      <a:pt x="768" y="725"/>
                      <a:pt x="768" y="725"/>
                    </a:cubicBezTo>
                    <a:cubicBezTo>
                      <a:pt x="769" y="726"/>
                      <a:pt x="770" y="725"/>
                      <a:pt x="770" y="726"/>
                    </a:cubicBezTo>
                    <a:close/>
                    <a:moveTo>
                      <a:pt x="3422" y="698"/>
                    </a:moveTo>
                    <a:cubicBezTo>
                      <a:pt x="3422" y="698"/>
                      <a:pt x="3422" y="698"/>
                      <a:pt x="3422" y="698"/>
                    </a:cubicBezTo>
                    <a:cubicBezTo>
                      <a:pt x="3422" y="698"/>
                      <a:pt x="3422" y="699"/>
                      <a:pt x="3422" y="699"/>
                    </a:cubicBezTo>
                    <a:cubicBezTo>
                      <a:pt x="3422" y="699"/>
                      <a:pt x="3422" y="698"/>
                      <a:pt x="3422" y="698"/>
                    </a:cubicBezTo>
                    <a:close/>
                    <a:moveTo>
                      <a:pt x="3684" y="596"/>
                    </a:moveTo>
                    <a:cubicBezTo>
                      <a:pt x="3687" y="597"/>
                      <a:pt x="3689" y="598"/>
                      <a:pt x="3693" y="599"/>
                    </a:cubicBezTo>
                    <a:cubicBezTo>
                      <a:pt x="3690" y="600"/>
                      <a:pt x="3687" y="599"/>
                      <a:pt x="3683" y="600"/>
                    </a:cubicBezTo>
                    <a:cubicBezTo>
                      <a:pt x="3684" y="599"/>
                      <a:pt x="3684" y="598"/>
                      <a:pt x="3684" y="596"/>
                    </a:cubicBezTo>
                    <a:close/>
                    <a:moveTo>
                      <a:pt x="3744" y="450"/>
                    </a:moveTo>
                    <a:cubicBezTo>
                      <a:pt x="3744" y="450"/>
                      <a:pt x="3744" y="450"/>
                      <a:pt x="3744" y="450"/>
                    </a:cubicBezTo>
                    <a:cubicBezTo>
                      <a:pt x="3744" y="450"/>
                      <a:pt x="3744" y="450"/>
                      <a:pt x="3744" y="450"/>
                    </a:cubicBezTo>
                    <a:cubicBezTo>
                      <a:pt x="3744" y="450"/>
                      <a:pt x="3744" y="450"/>
                      <a:pt x="3744" y="450"/>
                    </a:cubicBezTo>
                    <a:cubicBezTo>
                      <a:pt x="3744" y="450"/>
                      <a:pt x="3744" y="450"/>
                      <a:pt x="3744" y="450"/>
                    </a:cubicBezTo>
                    <a:cubicBezTo>
                      <a:pt x="3744" y="450"/>
                      <a:pt x="3744" y="450"/>
                      <a:pt x="3744" y="450"/>
                    </a:cubicBezTo>
                    <a:close/>
                    <a:moveTo>
                      <a:pt x="2852" y="87"/>
                    </a:moveTo>
                    <a:cubicBezTo>
                      <a:pt x="2852" y="87"/>
                      <a:pt x="2852" y="87"/>
                      <a:pt x="2852" y="87"/>
                    </a:cubicBezTo>
                    <a:cubicBezTo>
                      <a:pt x="2853" y="86"/>
                      <a:pt x="2854" y="84"/>
                      <a:pt x="2854" y="83"/>
                    </a:cubicBezTo>
                    <a:cubicBezTo>
                      <a:pt x="2855" y="83"/>
                      <a:pt x="2855" y="83"/>
                      <a:pt x="2855" y="83"/>
                    </a:cubicBezTo>
                    <a:cubicBezTo>
                      <a:pt x="2854" y="84"/>
                      <a:pt x="2852" y="85"/>
                      <a:pt x="2852" y="87"/>
                    </a:cubicBezTo>
                    <a:close/>
                    <a:moveTo>
                      <a:pt x="2865" y="109"/>
                    </a:moveTo>
                    <a:cubicBezTo>
                      <a:pt x="2865" y="109"/>
                      <a:pt x="2864" y="109"/>
                      <a:pt x="2863" y="109"/>
                    </a:cubicBezTo>
                    <a:cubicBezTo>
                      <a:pt x="2864" y="108"/>
                      <a:pt x="2863" y="107"/>
                      <a:pt x="2863" y="106"/>
                    </a:cubicBezTo>
                    <a:cubicBezTo>
                      <a:pt x="2864" y="107"/>
                      <a:pt x="2865" y="108"/>
                      <a:pt x="2865" y="109"/>
                    </a:cubicBezTo>
                    <a:close/>
                    <a:moveTo>
                      <a:pt x="1020" y="742"/>
                    </a:moveTo>
                    <a:cubicBezTo>
                      <a:pt x="1022" y="742"/>
                      <a:pt x="1023" y="742"/>
                      <a:pt x="1025" y="742"/>
                    </a:cubicBezTo>
                    <a:cubicBezTo>
                      <a:pt x="1025" y="743"/>
                      <a:pt x="1026" y="744"/>
                      <a:pt x="1027" y="745"/>
                    </a:cubicBezTo>
                    <a:cubicBezTo>
                      <a:pt x="1025" y="743"/>
                      <a:pt x="1022" y="743"/>
                      <a:pt x="1020" y="742"/>
                    </a:cubicBezTo>
                    <a:close/>
                    <a:moveTo>
                      <a:pt x="2310" y="793"/>
                    </a:moveTo>
                    <a:cubicBezTo>
                      <a:pt x="2310" y="793"/>
                      <a:pt x="2310" y="793"/>
                      <a:pt x="2310" y="793"/>
                    </a:cubicBezTo>
                    <a:cubicBezTo>
                      <a:pt x="2310" y="793"/>
                      <a:pt x="2310" y="793"/>
                      <a:pt x="2309" y="793"/>
                    </a:cubicBezTo>
                    <a:cubicBezTo>
                      <a:pt x="2309" y="793"/>
                      <a:pt x="2310" y="793"/>
                      <a:pt x="2310" y="793"/>
                    </a:cubicBezTo>
                    <a:close/>
                    <a:moveTo>
                      <a:pt x="2791" y="769"/>
                    </a:moveTo>
                    <a:cubicBezTo>
                      <a:pt x="2792" y="769"/>
                      <a:pt x="2792" y="769"/>
                      <a:pt x="2793" y="769"/>
                    </a:cubicBezTo>
                    <a:cubicBezTo>
                      <a:pt x="2793" y="770"/>
                      <a:pt x="2792" y="769"/>
                      <a:pt x="2792" y="770"/>
                    </a:cubicBezTo>
                    <a:cubicBezTo>
                      <a:pt x="2792" y="770"/>
                      <a:pt x="2792" y="770"/>
                      <a:pt x="2791" y="769"/>
                    </a:cubicBezTo>
                    <a:close/>
                    <a:moveTo>
                      <a:pt x="2914" y="781"/>
                    </a:moveTo>
                    <a:cubicBezTo>
                      <a:pt x="2912" y="783"/>
                      <a:pt x="2909" y="783"/>
                      <a:pt x="2908" y="784"/>
                    </a:cubicBezTo>
                    <a:cubicBezTo>
                      <a:pt x="2908" y="783"/>
                      <a:pt x="2909" y="783"/>
                      <a:pt x="2909" y="781"/>
                    </a:cubicBezTo>
                    <a:cubicBezTo>
                      <a:pt x="2911" y="782"/>
                      <a:pt x="2912" y="781"/>
                      <a:pt x="2914" y="781"/>
                    </a:cubicBezTo>
                    <a:close/>
                    <a:moveTo>
                      <a:pt x="3759" y="450"/>
                    </a:moveTo>
                    <a:cubicBezTo>
                      <a:pt x="3759" y="450"/>
                      <a:pt x="3760" y="450"/>
                      <a:pt x="3760" y="449"/>
                    </a:cubicBezTo>
                    <a:cubicBezTo>
                      <a:pt x="3760" y="450"/>
                      <a:pt x="3760" y="450"/>
                      <a:pt x="3760" y="450"/>
                    </a:cubicBezTo>
                    <a:cubicBezTo>
                      <a:pt x="3760" y="450"/>
                      <a:pt x="3760" y="450"/>
                      <a:pt x="3759" y="450"/>
                    </a:cubicBezTo>
                    <a:close/>
                    <a:moveTo>
                      <a:pt x="2930" y="91"/>
                    </a:moveTo>
                    <a:cubicBezTo>
                      <a:pt x="2929" y="91"/>
                      <a:pt x="2929" y="92"/>
                      <a:pt x="2928" y="92"/>
                    </a:cubicBezTo>
                    <a:cubicBezTo>
                      <a:pt x="2928" y="92"/>
                      <a:pt x="2928" y="91"/>
                      <a:pt x="2928" y="91"/>
                    </a:cubicBezTo>
                    <a:cubicBezTo>
                      <a:pt x="2929" y="91"/>
                      <a:pt x="2929" y="91"/>
                      <a:pt x="2930" y="91"/>
                    </a:cubicBezTo>
                    <a:cubicBezTo>
                      <a:pt x="2932" y="91"/>
                      <a:pt x="2934" y="91"/>
                      <a:pt x="2936" y="91"/>
                    </a:cubicBezTo>
                    <a:cubicBezTo>
                      <a:pt x="2936" y="91"/>
                      <a:pt x="2936" y="91"/>
                      <a:pt x="2936" y="91"/>
                    </a:cubicBezTo>
                    <a:cubicBezTo>
                      <a:pt x="2934" y="90"/>
                      <a:pt x="2932" y="89"/>
                      <a:pt x="2930" y="91"/>
                    </a:cubicBezTo>
                    <a:close/>
                    <a:moveTo>
                      <a:pt x="1288" y="101"/>
                    </a:moveTo>
                    <a:cubicBezTo>
                      <a:pt x="1287" y="102"/>
                      <a:pt x="1287" y="103"/>
                      <a:pt x="1287" y="103"/>
                    </a:cubicBezTo>
                    <a:cubicBezTo>
                      <a:pt x="1287" y="103"/>
                      <a:pt x="1287" y="103"/>
                      <a:pt x="1287" y="103"/>
                    </a:cubicBezTo>
                    <a:cubicBezTo>
                      <a:pt x="1287" y="103"/>
                      <a:pt x="1287" y="102"/>
                      <a:pt x="1287" y="102"/>
                    </a:cubicBezTo>
                    <a:lnTo>
                      <a:pt x="1288" y="101"/>
                    </a:lnTo>
                    <a:close/>
                    <a:moveTo>
                      <a:pt x="883" y="97"/>
                    </a:moveTo>
                    <a:cubicBezTo>
                      <a:pt x="883" y="96"/>
                      <a:pt x="883" y="95"/>
                      <a:pt x="883" y="95"/>
                    </a:cubicBezTo>
                    <a:cubicBezTo>
                      <a:pt x="883" y="95"/>
                      <a:pt x="883" y="96"/>
                      <a:pt x="883" y="97"/>
                    </a:cubicBezTo>
                    <a:cubicBezTo>
                      <a:pt x="883" y="97"/>
                      <a:pt x="883" y="97"/>
                      <a:pt x="883" y="97"/>
                    </a:cubicBezTo>
                    <a:close/>
                    <a:moveTo>
                      <a:pt x="883" y="91"/>
                    </a:moveTo>
                    <a:cubicBezTo>
                      <a:pt x="883" y="91"/>
                      <a:pt x="883" y="91"/>
                      <a:pt x="883" y="91"/>
                    </a:cubicBezTo>
                    <a:cubicBezTo>
                      <a:pt x="883" y="91"/>
                      <a:pt x="883" y="91"/>
                      <a:pt x="883" y="91"/>
                    </a:cubicBezTo>
                    <a:close/>
                    <a:moveTo>
                      <a:pt x="883" y="97"/>
                    </a:moveTo>
                    <a:cubicBezTo>
                      <a:pt x="883" y="97"/>
                      <a:pt x="883" y="97"/>
                      <a:pt x="883" y="97"/>
                    </a:cubicBezTo>
                    <a:cubicBezTo>
                      <a:pt x="883" y="97"/>
                      <a:pt x="883" y="97"/>
                      <a:pt x="883" y="97"/>
                    </a:cubicBezTo>
                    <a:cubicBezTo>
                      <a:pt x="883" y="97"/>
                      <a:pt x="883" y="97"/>
                      <a:pt x="883" y="97"/>
                    </a:cubicBezTo>
                    <a:cubicBezTo>
                      <a:pt x="870" y="96"/>
                      <a:pt x="859" y="98"/>
                      <a:pt x="848" y="102"/>
                    </a:cubicBezTo>
                    <a:cubicBezTo>
                      <a:pt x="848" y="102"/>
                      <a:pt x="848" y="102"/>
                      <a:pt x="848" y="102"/>
                    </a:cubicBezTo>
                    <a:cubicBezTo>
                      <a:pt x="861" y="105"/>
                      <a:pt x="873" y="104"/>
                      <a:pt x="883" y="97"/>
                    </a:cubicBezTo>
                    <a:close/>
                    <a:moveTo>
                      <a:pt x="174" y="453"/>
                    </a:moveTo>
                    <a:cubicBezTo>
                      <a:pt x="174" y="454"/>
                      <a:pt x="175" y="454"/>
                      <a:pt x="175" y="454"/>
                    </a:cubicBezTo>
                    <a:cubicBezTo>
                      <a:pt x="175" y="454"/>
                      <a:pt x="174" y="454"/>
                      <a:pt x="174" y="454"/>
                    </a:cubicBezTo>
                    <a:lnTo>
                      <a:pt x="174" y="453"/>
                    </a:lnTo>
                    <a:close/>
                    <a:moveTo>
                      <a:pt x="141" y="631"/>
                    </a:moveTo>
                    <a:cubicBezTo>
                      <a:pt x="141" y="632"/>
                      <a:pt x="141" y="632"/>
                      <a:pt x="141" y="632"/>
                    </a:cubicBezTo>
                    <a:cubicBezTo>
                      <a:pt x="141" y="632"/>
                      <a:pt x="141" y="632"/>
                      <a:pt x="141" y="632"/>
                    </a:cubicBezTo>
                    <a:cubicBezTo>
                      <a:pt x="141" y="632"/>
                      <a:pt x="141" y="632"/>
                      <a:pt x="141" y="631"/>
                    </a:cubicBezTo>
                    <a:cubicBezTo>
                      <a:pt x="141" y="631"/>
                      <a:pt x="141" y="631"/>
                      <a:pt x="141" y="631"/>
                    </a:cubicBezTo>
                    <a:close/>
                    <a:moveTo>
                      <a:pt x="625" y="737"/>
                    </a:moveTo>
                    <a:cubicBezTo>
                      <a:pt x="626" y="737"/>
                      <a:pt x="628" y="737"/>
                      <a:pt x="629" y="737"/>
                    </a:cubicBezTo>
                    <a:cubicBezTo>
                      <a:pt x="629" y="737"/>
                      <a:pt x="629" y="738"/>
                      <a:pt x="629" y="738"/>
                    </a:cubicBezTo>
                    <a:cubicBezTo>
                      <a:pt x="628" y="737"/>
                      <a:pt x="626" y="738"/>
                      <a:pt x="625" y="737"/>
                    </a:cubicBezTo>
                    <a:close/>
                    <a:moveTo>
                      <a:pt x="2277" y="799"/>
                    </a:moveTo>
                    <a:cubicBezTo>
                      <a:pt x="2277" y="801"/>
                      <a:pt x="2277" y="802"/>
                      <a:pt x="2277" y="804"/>
                    </a:cubicBezTo>
                    <a:cubicBezTo>
                      <a:pt x="2277" y="804"/>
                      <a:pt x="2277" y="804"/>
                      <a:pt x="2277" y="804"/>
                    </a:cubicBezTo>
                    <a:cubicBezTo>
                      <a:pt x="2277" y="804"/>
                      <a:pt x="2277" y="804"/>
                      <a:pt x="2277" y="804"/>
                    </a:cubicBezTo>
                    <a:cubicBezTo>
                      <a:pt x="2278" y="802"/>
                      <a:pt x="2278" y="801"/>
                      <a:pt x="2277" y="799"/>
                    </a:cubicBezTo>
                    <a:close/>
                    <a:moveTo>
                      <a:pt x="3305" y="776"/>
                    </a:moveTo>
                    <a:cubicBezTo>
                      <a:pt x="3307" y="776"/>
                      <a:pt x="3308" y="776"/>
                      <a:pt x="3309" y="776"/>
                    </a:cubicBezTo>
                    <a:cubicBezTo>
                      <a:pt x="3309" y="776"/>
                      <a:pt x="3309" y="776"/>
                      <a:pt x="3309" y="776"/>
                    </a:cubicBezTo>
                    <a:cubicBezTo>
                      <a:pt x="3309" y="776"/>
                      <a:pt x="3309" y="776"/>
                      <a:pt x="3309" y="776"/>
                    </a:cubicBezTo>
                    <a:cubicBezTo>
                      <a:pt x="3308" y="777"/>
                      <a:pt x="3306" y="776"/>
                      <a:pt x="3305" y="777"/>
                    </a:cubicBezTo>
                    <a:cubicBezTo>
                      <a:pt x="3305" y="776"/>
                      <a:pt x="3305" y="776"/>
                      <a:pt x="3305" y="776"/>
                    </a:cubicBezTo>
                    <a:close/>
                    <a:moveTo>
                      <a:pt x="3793" y="608"/>
                    </a:moveTo>
                    <a:cubicBezTo>
                      <a:pt x="3793" y="608"/>
                      <a:pt x="3793" y="608"/>
                      <a:pt x="3793" y="608"/>
                    </a:cubicBezTo>
                    <a:cubicBezTo>
                      <a:pt x="3793" y="608"/>
                      <a:pt x="3793" y="608"/>
                      <a:pt x="3793" y="609"/>
                    </a:cubicBezTo>
                    <a:cubicBezTo>
                      <a:pt x="3793" y="608"/>
                      <a:pt x="3793" y="608"/>
                      <a:pt x="3793" y="608"/>
                    </a:cubicBezTo>
                    <a:close/>
                    <a:moveTo>
                      <a:pt x="1254" y="85"/>
                    </a:moveTo>
                    <a:cubicBezTo>
                      <a:pt x="1254" y="85"/>
                      <a:pt x="1254" y="85"/>
                      <a:pt x="1254" y="85"/>
                    </a:cubicBezTo>
                    <a:cubicBezTo>
                      <a:pt x="1253" y="85"/>
                      <a:pt x="1253" y="85"/>
                      <a:pt x="1253" y="85"/>
                    </a:cubicBezTo>
                    <a:cubicBezTo>
                      <a:pt x="1254" y="85"/>
                      <a:pt x="1254" y="85"/>
                      <a:pt x="1254" y="85"/>
                    </a:cubicBezTo>
                    <a:cubicBezTo>
                      <a:pt x="1254" y="85"/>
                      <a:pt x="1254" y="85"/>
                      <a:pt x="1254" y="85"/>
                    </a:cubicBezTo>
                    <a:close/>
                    <a:moveTo>
                      <a:pt x="593" y="55"/>
                    </a:moveTo>
                    <a:cubicBezTo>
                      <a:pt x="593" y="55"/>
                      <a:pt x="593" y="55"/>
                      <a:pt x="593" y="55"/>
                    </a:cubicBezTo>
                    <a:cubicBezTo>
                      <a:pt x="593" y="55"/>
                      <a:pt x="593" y="55"/>
                      <a:pt x="593" y="55"/>
                    </a:cubicBezTo>
                    <a:close/>
                    <a:moveTo>
                      <a:pt x="157" y="156"/>
                    </a:moveTo>
                    <a:cubicBezTo>
                      <a:pt x="160" y="157"/>
                      <a:pt x="163" y="157"/>
                      <a:pt x="165" y="156"/>
                    </a:cubicBezTo>
                    <a:cubicBezTo>
                      <a:pt x="165" y="156"/>
                      <a:pt x="165" y="156"/>
                      <a:pt x="165" y="156"/>
                    </a:cubicBezTo>
                    <a:cubicBezTo>
                      <a:pt x="165" y="156"/>
                      <a:pt x="165" y="156"/>
                      <a:pt x="165" y="156"/>
                    </a:cubicBezTo>
                    <a:cubicBezTo>
                      <a:pt x="162" y="156"/>
                      <a:pt x="160" y="156"/>
                      <a:pt x="157" y="156"/>
                    </a:cubicBezTo>
                    <a:cubicBezTo>
                      <a:pt x="157" y="156"/>
                      <a:pt x="156" y="156"/>
                      <a:pt x="156" y="156"/>
                    </a:cubicBezTo>
                    <a:cubicBezTo>
                      <a:pt x="156" y="156"/>
                      <a:pt x="156" y="156"/>
                      <a:pt x="156" y="156"/>
                    </a:cubicBezTo>
                    <a:cubicBezTo>
                      <a:pt x="157" y="156"/>
                      <a:pt x="157" y="156"/>
                      <a:pt x="157" y="156"/>
                    </a:cubicBezTo>
                    <a:close/>
                    <a:moveTo>
                      <a:pt x="214" y="668"/>
                    </a:moveTo>
                    <a:cubicBezTo>
                      <a:pt x="214" y="668"/>
                      <a:pt x="215" y="668"/>
                      <a:pt x="215" y="668"/>
                    </a:cubicBezTo>
                    <a:cubicBezTo>
                      <a:pt x="215" y="668"/>
                      <a:pt x="215" y="668"/>
                      <a:pt x="215" y="669"/>
                    </a:cubicBezTo>
                    <a:cubicBezTo>
                      <a:pt x="215" y="668"/>
                      <a:pt x="214" y="668"/>
                      <a:pt x="214" y="668"/>
                    </a:cubicBezTo>
                    <a:close/>
                    <a:moveTo>
                      <a:pt x="796" y="778"/>
                    </a:moveTo>
                    <a:cubicBezTo>
                      <a:pt x="796" y="778"/>
                      <a:pt x="797" y="779"/>
                      <a:pt x="797" y="779"/>
                    </a:cubicBezTo>
                    <a:cubicBezTo>
                      <a:pt x="796" y="779"/>
                      <a:pt x="796" y="779"/>
                      <a:pt x="795" y="779"/>
                    </a:cubicBezTo>
                    <a:cubicBezTo>
                      <a:pt x="795" y="778"/>
                      <a:pt x="796" y="778"/>
                      <a:pt x="796" y="778"/>
                    </a:cubicBezTo>
                    <a:close/>
                    <a:moveTo>
                      <a:pt x="2082" y="775"/>
                    </a:moveTo>
                    <a:cubicBezTo>
                      <a:pt x="2083" y="775"/>
                      <a:pt x="2083" y="775"/>
                      <a:pt x="2084" y="775"/>
                    </a:cubicBezTo>
                    <a:cubicBezTo>
                      <a:pt x="2084" y="775"/>
                      <a:pt x="2084" y="775"/>
                      <a:pt x="2084" y="775"/>
                    </a:cubicBezTo>
                    <a:cubicBezTo>
                      <a:pt x="2084" y="775"/>
                      <a:pt x="2084" y="775"/>
                      <a:pt x="2084" y="775"/>
                    </a:cubicBezTo>
                    <a:cubicBezTo>
                      <a:pt x="2083" y="776"/>
                      <a:pt x="2084" y="777"/>
                      <a:pt x="2083" y="778"/>
                    </a:cubicBezTo>
                    <a:cubicBezTo>
                      <a:pt x="2083" y="777"/>
                      <a:pt x="2083" y="776"/>
                      <a:pt x="2082" y="775"/>
                    </a:cubicBezTo>
                    <a:close/>
                    <a:moveTo>
                      <a:pt x="3856" y="513"/>
                    </a:moveTo>
                    <a:cubicBezTo>
                      <a:pt x="3859" y="515"/>
                      <a:pt x="3861" y="517"/>
                      <a:pt x="3863" y="518"/>
                    </a:cubicBezTo>
                    <a:cubicBezTo>
                      <a:pt x="3862" y="516"/>
                      <a:pt x="3858" y="515"/>
                      <a:pt x="3855" y="515"/>
                    </a:cubicBezTo>
                    <a:cubicBezTo>
                      <a:pt x="3856" y="514"/>
                      <a:pt x="3856" y="513"/>
                      <a:pt x="3856" y="513"/>
                    </a:cubicBezTo>
                    <a:close/>
                    <a:moveTo>
                      <a:pt x="2985" y="61"/>
                    </a:moveTo>
                    <a:cubicBezTo>
                      <a:pt x="2985" y="61"/>
                      <a:pt x="2985" y="61"/>
                      <a:pt x="2985" y="61"/>
                    </a:cubicBezTo>
                    <a:cubicBezTo>
                      <a:pt x="2985" y="61"/>
                      <a:pt x="2985" y="61"/>
                      <a:pt x="2985" y="61"/>
                    </a:cubicBezTo>
                    <a:cubicBezTo>
                      <a:pt x="2985" y="61"/>
                      <a:pt x="2985" y="61"/>
                      <a:pt x="2985" y="61"/>
                    </a:cubicBezTo>
                    <a:close/>
                    <a:moveTo>
                      <a:pt x="2921" y="67"/>
                    </a:moveTo>
                    <a:cubicBezTo>
                      <a:pt x="2921" y="66"/>
                      <a:pt x="2921" y="66"/>
                      <a:pt x="2921" y="66"/>
                    </a:cubicBezTo>
                    <a:cubicBezTo>
                      <a:pt x="2922" y="67"/>
                      <a:pt x="2922" y="66"/>
                      <a:pt x="2923" y="67"/>
                    </a:cubicBezTo>
                    <a:cubicBezTo>
                      <a:pt x="2922" y="67"/>
                      <a:pt x="2922" y="67"/>
                      <a:pt x="2921" y="67"/>
                    </a:cubicBezTo>
                    <a:close/>
                    <a:moveTo>
                      <a:pt x="2921" y="66"/>
                    </a:moveTo>
                    <a:cubicBezTo>
                      <a:pt x="2921" y="66"/>
                      <a:pt x="2921" y="66"/>
                      <a:pt x="2921" y="66"/>
                    </a:cubicBezTo>
                    <a:cubicBezTo>
                      <a:pt x="2921" y="66"/>
                      <a:pt x="2921" y="66"/>
                      <a:pt x="2921" y="66"/>
                    </a:cubicBezTo>
                    <a:close/>
                    <a:moveTo>
                      <a:pt x="2238" y="78"/>
                    </a:moveTo>
                    <a:cubicBezTo>
                      <a:pt x="2259" y="80"/>
                      <a:pt x="2280" y="82"/>
                      <a:pt x="2300" y="84"/>
                    </a:cubicBezTo>
                    <a:cubicBezTo>
                      <a:pt x="2303" y="86"/>
                      <a:pt x="2306" y="85"/>
                      <a:pt x="2309" y="86"/>
                    </a:cubicBezTo>
                    <a:cubicBezTo>
                      <a:pt x="2280" y="85"/>
                      <a:pt x="2252" y="83"/>
                      <a:pt x="2223" y="82"/>
                    </a:cubicBezTo>
                    <a:cubicBezTo>
                      <a:pt x="2228" y="81"/>
                      <a:pt x="2234" y="81"/>
                      <a:pt x="2238" y="78"/>
                    </a:cubicBezTo>
                    <a:close/>
                    <a:moveTo>
                      <a:pt x="1114" y="92"/>
                    </a:moveTo>
                    <a:cubicBezTo>
                      <a:pt x="1113" y="91"/>
                      <a:pt x="1112" y="91"/>
                      <a:pt x="1111" y="90"/>
                    </a:cubicBezTo>
                    <a:cubicBezTo>
                      <a:pt x="1113" y="90"/>
                      <a:pt x="1115" y="91"/>
                      <a:pt x="1117" y="91"/>
                    </a:cubicBezTo>
                    <a:cubicBezTo>
                      <a:pt x="1116" y="92"/>
                      <a:pt x="1115" y="91"/>
                      <a:pt x="1114" y="92"/>
                    </a:cubicBezTo>
                    <a:close/>
                    <a:moveTo>
                      <a:pt x="702" y="28"/>
                    </a:moveTo>
                    <a:cubicBezTo>
                      <a:pt x="701" y="29"/>
                      <a:pt x="700" y="29"/>
                      <a:pt x="700" y="30"/>
                    </a:cubicBezTo>
                    <a:cubicBezTo>
                      <a:pt x="700" y="30"/>
                      <a:pt x="700" y="30"/>
                      <a:pt x="700" y="30"/>
                    </a:cubicBezTo>
                    <a:cubicBezTo>
                      <a:pt x="701" y="30"/>
                      <a:pt x="701" y="29"/>
                      <a:pt x="702" y="28"/>
                    </a:cubicBezTo>
                    <a:close/>
                    <a:moveTo>
                      <a:pt x="880" y="785"/>
                    </a:moveTo>
                    <a:cubicBezTo>
                      <a:pt x="881" y="784"/>
                      <a:pt x="880" y="783"/>
                      <a:pt x="879" y="783"/>
                    </a:cubicBezTo>
                    <a:cubicBezTo>
                      <a:pt x="879" y="783"/>
                      <a:pt x="879" y="783"/>
                      <a:pt x="880" y="783"/>
                    </a:cubicBezTo>
                    <a:cubicBezTo>
                      <a:pt x="883" y="785"/>
                      <a:pt x="878" y="788"/>
                      <a:pt x="880" y="785"/>
                    </a:cubicBezTo>
                    <a:close/>
                    <a:moveTo>
                      <a:pt x="2026" y="793"/>
                    </a:moveTo>
                    <a:cubicBezTo>
                      <a:pt x="2026" y="793"/>
                      <a:pt x="2027" y="793"/>
                      <a:pt x="2028" y="793"/>
                    </a:cubicBezTo>
                    <a:cubicBezTo>
                      <a:pt x="2027" y="793"/>
                      <a:pt x="2027" y="793"/>
                      <a:pt x="2026" y="793"/>
                    </a:cubicBezTo>
                    <a:cubicBezTo>
                      <a:pt x="2026" y="793"/>
                      <a:pt x="2026" y="793"/>
                      <a:pt x="2026" y="793"/>
                    </a:cubicBezTo>
                    <a:close/>
                    <a:moveTo>
                      <a:pt x="2212" y="816"/>
                    </a:moveTo>
                    <a:cubicBezTo>
                      <a:pt x="2212" y="816"/>
                      <a:pt x="2212" y="815"/>
                      <a:pt x="2212" y="814"/>
                    </a:cubicBezTo>
                    <a:cubicBezTo>
                      <a:pt x="2212" y="815"/>
                      <a:pt x="2212" y="816"/>
                      <a:pt x="2212" y="816"/>
                    </a:cubicBezTo>
                    <a:cubicBezTo>
                      <a:pt x="2212" y="816"/>
                      <a:pt x="2212" y="816"/>
                      <a:pt x="2212" y="816"/>
                    </a:cubicBezTo>
                    <a:close/>
                    <a:moveTo>
                      <a:pt x="3054" y="829"/>
                    </a:moveTo>
                    <a:cubicBezTo>
                      <a:pt x="3056" y="833"/>
                      <a:pt x="3051" y="829"/>
                      <a:pt x="3054" y="827"/>
                    </a:cubicBezTo>
                    <a:cubicBezTo>
                      <a:pt x="3055" y="827"/>
                      <a:pt x="3055" y="827"/>
                      <a:pt x="3055" y="827"/>
                    </a:cubicBezTo>
                    <a:cubicBezTo>
                      <a:pt x="3054" y="828"/>
                      <a:pt x="3053" y="828"/>
                      <a:pt x="3054" y="829"/>
                    </a:cubicBezTo>
                    <a:close/>
                    <a:moveTo>
                      <a:pt x="3137" y="822"/>
                    </a:moveTo>
                    <a:cubicBezTo>
                      <a:pt x="3137" y="822"/>
                      <a:pt x="3138" y="822"/>
                      <a:pt x="3138" y="822"/>
                    </a:cubicBezTo>
                    <a:cubicBezTo>
                      <a:pt x="3138" y="822"/>
                      <a:pt x="3139" y="822"/>
                      <a:pt x="3139" y="822"/>
                    </a:cubicBezTo>
                    <a:cubicBezTo>
                      <a:pt x="3138" y="822"/>
                      <a:pt x="3138" y="822"/>
                      <a:pt x="3137" y="822"/>
                    </a:cubicBezTo>
                    <a:close/>
                    <a:moveTo>
                      <a:pt x="3600" y="661"/>
                    </a:moveTo>
                    <a:cubicBezTo>
                      <a:pt x="3600" y="661"/>
                      <a:pt x="3600" y="661"/>
                      <a:pt x="3600" y="661"/>
                    </a:cubicBezTo>
                    <a:cubicBezTo>
                      <a:pt x="3600" y="661"/>
                      <a:pt x="3600" y="661"/>
                      <a:pt x="3600" y="66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th-TH" sz="1200" b="1" dirty="0">
                    <a:ln w="0"/>
                    <a:solidFill>
                      <a:schemeClr val="accent5">
                        <a:lumMod val="50000"/>
                      </a:schemeClr>
                    </a:solidFill>
                    <a:latin typeface="supermarket" panose="02000000000000000000" pitchFamily="2" charset="0"/>
                    <a:cs typeface="supermarket" panose="02000000000000000000" pitchFamily="2" charset="0"/>
                  </a:rPr>
                  <a:t>ความเค็ม</a:t>
                </a:r>
              </a:p>
            </p:txBody>
          </p:sp>
          <p:sp>
            <p:nvSpPr>
              <p:cNvPr id="280" name="Freeform 49">
                <a:extLst>
                  <a:ext uri="{FF2B5EF4-FFF2-40B4-BE49-F238E27FC236}">
                    <a16:creationId xmlns:a16="http://schemas.microsoft.com/office/drawing/2014/main" id="{71708A20-48D7-40B1-AB50-EAED6AAD34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5300" y="2835275"/>
                <a:ext cx="31750" cy="4762"/>
              </a:xfrm>
              <a:custGeom>
                <a:avLst/>
                <a:gdLst>
                  <a:gd name="T0" fmla="*/ 0 w 51"/>
                  <a:gd name="T1" fmla="*/ 5 h 9"/>
                  <a:gd name="T2" fmla="*/ 51 w 51"/>
                  <a:gd name="T3" fmla="*/ 4 h 9"/>
                  <a:gd name="T4" fmla="*/ 0 w 51"/>
                  <a:gd name="T5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1" h="9">
                    <a:moveTo>
                      <a:pt x="0" y="5"/>
                    </a:moveTo>
                    <a:cubicBezTo>
                      <a:pt x="15" y="9"/>
                      <a:pt x="29" y="9"/>
                      <a:pt x="51" y="4"/>
                    </a:cubicBezTo>
                    <a:cubicBezTo>
                      <a:pt x="28" y="2"/>
                      <a:pt x="15" y="0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81" name="Rectangle 50">
                <a:extLst>
                  <a:ext uri="{FF2B5EF4-FFF2-40B4-BE49-F238E27FC236}">
                    <a16:creationId xmlns:a16="http://schemas.microsoft.com/office/drawing/2014/main" id="{24B66728-1B03-4740-BFDC-6BF5AA557B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3688" y="3070225"/>
                <a:ext cx="1587" cy="15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82" name="Freeform 51">
                <a:extLst>
                  <a:ext uri="{FF2B5EF4-FFF2-40B4-BE49-F238E27FC236}">
                    <a16:creationId xmlns:a16="http://schemas.microsoft.com/office/drawing/2014/main" id="{028F0F0A-7290-430B-8A54-08D8995081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1638" y="2625725"/>
                <a:ext cx="11112" cy="6350"/>
              </a:xfrm>
              <a:custGeom>
                <a:avLst/>
                <a:gdLst>
                  <a:gd name="T0" fmla="*/ 7 w 17"/>
                  <a:gd name="T1" fmla="*/ 9 h 10"/>
                  <a:gd name="T2" fmla="*/ 15 w 17"/>
                  <a:gd name="T3" fmla="*/ 5 h 10"/>
                  <a:gd name="T4" fmla="*/ 9 w 17"/>
                  <a:gd name="T5" fmla="*/ 1 h 10"/>
                  <a:gd name="T6" fmla="*/ 1 w 17"/>
                  <a:gd name="T7" fmla="*/ 4 h 10"/>
                  <a:gd name="T8" fmla="*/ 7 w 17"/>
                  <a:gd name="T9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0">
                    <a:moveTo>
                      <a:pt x="7" y="9"/>
                    </a:moveTo>
                    <a:cubicBezTo>
                      <a:pt x="10" y="8"/>
                      <a:pt x="14" y="7"/>
                      <a:pt x="15" y="5"/>
                    </a:cubicBezTo>
                    <a:cubicBezTo>
                      <a:pt x="17" y="2"/>
                      <a:pt x="14" y="0"/>
                      <a:pt x="9" y="1"/>
                    </a:cubicBezTo>
                    <a:cubicBezTo>
                      <a:pt x="6" y="1"/>
                      <a:pt x="3" y="3"/>
                      <a:pt x="1" y="4"/>
                    </a:cubicBezTo>
                    <a:cubicBezTo>
                      <a:pt x="0" y="8"/>
                      <a:pt x="4" y="10"/>
                      <a:pt x="7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  <p:pic>
          <p:nvPicPr>
            <p:cNvPr id="245" name="รูปภาพ 186">
              <a:extLst>
                <a:ext uri="{FF2B5EF4-FFF2-40B4-BE49-F238E27FC236}">
                  <a16:creationId xmlns:a16="http://schemas.microsoft.com/office/drawing/2014/main" id="{C82E1317-DEFF-4EC7-821F-B44BEE34030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5687" y="5747037"/>
              <a:ext cx="197341" cy="295259"/>
            </a:xfrm>
            <a:prstGeom prst="rect">
              <a:avLst/>
            </a:prstGeom>
          </p:spPr>
        </p:pic>
      </p:grpSp>
      <p:sp>
        <p:nvSpPr>
          <p:cNvPr id="292" name="Rectangle 291"/>
          <p:cNvSpPr/>
          <p:nvPr/>
        </p:nvSpPr>
        <p:spPr>
          <a:xfrm>
            <a:off x="0" y="10255249"/>
            <a:ext cx="7559675" cy="436563"/>
          </a:xfrm>
          <a:prstGeom prst="rect">
            <a:avLst/>
          </a:prstGeom>
          <a:gradFill>
            <a:gsLst>
              <a:gs pos="0">
                <a:srgbClr val="00B0F0"/>
              </a:gs>
              <a:gs pos="0">
                <a:srgbClr val="00B0F0"/>
              </a:gs>
              <a:gs pos="38000">
                <a:srgbClr val="5CE6F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700" dirty="0">
                <a:solidFill>
                  <a:srgbClr val="002060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จัดทำโดย	นางสาวสุมาลี พี่งคำ	นักอุทกวิทยาชำนาญการพิเศษ						</a:t>
            </a:r>
          </a:p>
          <a:p>
            <a:r>
              <a:rPr lang="th-TH" sz="700" dirty="0">
                <a:solidFill>
                  <a:srgbClr val="002060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	นางสาวสุทิตา พุทธา	นักอุทกวิทยาปฏิบัติการ 							สามารถติดตามสถานการณ์น้ำได้ที่ </a:t>
            </a:r>
            <a:r>
              <a:rPr lang="en-US" sz="700" dirty="0">
                <a:solidFill>
                  <a:srgbClr val="002060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http://waterinfo.onwr.go.th/</a:t>
            </a:r>
            <a:r>
              <a:rPr lang="th-TH" sz="700" dirty="0">
                <a:solidFill>
                  <a:srgbClr val="002060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  </a:t>
            </a:r>
          </a:p>
          <a:p>
            <a:r>
              <a:rPr lang="th-TH" sz="700" dirty="0">
                <a:solidFill>
                  <a:srgbClr val="002060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	นางสาวพจนารถ วรรณฟู 	นักอุทกวิทยาปฏิบัติการ  </a:t>
            </a:r>
          </a:p>
        </p:txBody>
      </p:sp>
      <p:sp>
        <p:nvSpPr>
          <p:cNvPr id="293" name="Rounded Rectangle 292"/>
          <p:cNvSpPr/>
          <p:nvPr/>
        </p:nvSpPr>
        <p:spPr>
          <a:xfrm>
            <a:off x="230778" y="3633993"/>
            <a:ext cx="1343018" cy="536813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solidFill>
                  <a:schemeClr val="accent1">
                    <a:lumMod val="75000"/>
                  </a:schemeClr>
                </a:solidFill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ภาคใต้</a:t>
            </a:r>
            <a:endParaRPr lang="th-TH" sz="1100" dirty="0">
              <a:solidFill>
                <a:schemeClr val="accent2"/>
              </a:solidFill>
              <a:latin typeface="supermarket" panose="02000000000000000000" pitchFamily="2" charset="0"/>
              <a:ea typeface="Calibri" panose="020F0502020204030204" pitchFamily="34" charset="0"/>
              <a:cs typeface="supermarket" panose="02000000000000000000" pitchFamily="2" charset="0"/>
            </a:endParaRPr>
          </a:p>
          <a:p>
            <a:pPr algn="ctr"/>
            <a:r>
              <a:rPr lang="th-TH" sz="1100" dirty="0">
                <a:solidFill>
                  <a:srgbClr val="00B050"/>
                </a:solidFill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ฝนบางแห่ง</a:t>
            </a:r>
          </a:p>
        </p:txBody>
      </p:sp>
      <p:sp>
        <p:nvSpPr>
          <p:cNvPr id="295" name="Rounded Rectangle 294"/>
          <p:cNvSpPr/>
          <p:nvPr/>
        </p:nvSpPr>
        <p:spPr>
          <a:xfrm>
            <a:off x="1960916" y="2808101"/>
            <a:ext cx="1363739" cy="633420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solidFill>
                  <a:schemeClr val="accent1">
                    <a:lumMod val="75000"/>
                  </a:schemeClr>
                </a:solidFill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ภาคตะวันออก</a:t>
            </a:r>
          </a:p>
          <a:p>
            <a:pPr algn="ctr"/>
            <a:r>
              <a:rPr lang="th-TH" sz="1100" dirty="0">
                <a:solidFill>
                  <a:srgbClr val="00B050"/>
                </a:solidFill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ฝนบางแห่ง</a:t>
            </a:r>
          </a:p>
        </p:txBody>
      </p:sp>
      <p:sp>
        <p:nvSpPr>
          <p:cNvPr id="250" name="Rounded Rectangle 249"/>
          <p:cNvSpPr/>
          <p:nvPr/>
        </p:nvSpPr>
        <p:spPr>
          <a:xfrm>
            <a:off x="4095538" y="5118563"/>
            <a:ext cx="915949" cy="536813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solidFill>
                  <a:schemeClr val="tx1"/>
                </a:solidFill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ภาคกลาง </a:t>
            </a:r>
          </a:p>
          <a:p>
            <a:pPr algn="ctr"/>
            <a:r>
              <a:rPr lang="th-TH" sz="1100" dirty="0">
                <a:solidFill>
                  <a:srgbClr val="FF0000"/>
                </a:solidFill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น้ำน้อย-ปกติ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040927" y="6765720"/>
            <a:ext cx="1343307" cy="571395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100" dirty="0">
                <a:solidFill>
                  <a:srgbClr val="0070C0"/>
                </a:solidFill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แม่น้ำเจ้าพระยา</a:t>
            </a:r>
          </a:p>
          <a:p>
            <a:r>
              <a:rPr lang="th-TH" sz="1100" dirty="0">
                <a:solidFill>
                  <a:srgbClr val="FF0000"/>
                </a:solidFill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ต่ำกว่าเกณฑ์มาตรฐาน </a:t>
            </a:r>
            <a:r>
              <a:rPr lang="th-TH" sz="1100" dirty="0">
                <a:solidFill>
                  <a:srgbClr val="0070C0"/>
                </a:solidFill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แม่น้ำอื่น ๆ </a:t>
            </a:r>
            <a:r>
              <a:rPr lang="th-TH" sz="1100" dirty="0">
                <a:solidFill>
                  <a:srgbClr val="00B050"/>
                </a:solidFill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พอใช้ถึงดี</a:t>
            </a:r>
            <a:endParaRPr lang="en-US" sz="1100" dirty="0">
              <a:solidFill>
                <a:srgbClr val="00B050"/>
              </a:solidFill>
              <a:latin typeface="supermarket" panose="02000000000000000000" pitchFamily="2" charset="0"/>
              <a:ea typeface="Calibri" panose="020F0502020204030204" pitchFamily="34" charset="0"/>
              <a:cs typeface="supermarket" panose="02000000000000000000" pitchFamily="2" charset="0"/>
            </a:endParaRPr>
          </a:p>
        </p:txBody>
      </p:sp>
      <p:sp>
        <p:nvSpPr>
          <p:cNvPr id="258" name="Rounded Rectangle 294"/>
          <p:cNvSpPr/>
          <p:nvPr/>
        </p:nvSpPr>
        <p:spPr>
          <a:xfrm>
            <a:off x="-110734" y="1655331"/>
            <a:ext cx="1425127" cy="633420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solidFill>
                  <a:schemeClr val="accent1">
                    <a:lumMod val="75000"/>
                  </a:schemeClr>
                </a:solidFill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ภาคเหนือ</a:t>
            </a:r>
            <a:endParaRPr lang="th-TH" sz="1100" b="1" dirty="0">
              <a:solidFill>
                <a:schemeClr val="accent1">
                  <a:lumMod val="75000"/>
                </a:schemeClr>
              </a:solidFill>
              <a:latin typeface="supermarket" panose="02000000000000000000" pitchFamily="2" charset="0"/>
              <a:ea typeface="Calibri" panose="020F0502020204030204" pitchFamily="34" charset="0"/>
              <a:cs typeface="supermarket" panose="02000000000000000000" pitchFamily="2" charset="0"/>
            </a:endParaRPr>
          </a:p>
          <a:p>
            <a:pPr algn="ctr"/>
            <a:r>
              <a:rPr lang="th-TH" sz="1100" dirty="0">
                <a:solidFill>
                  <a:schemeClr val="accent1">
                    <a:lumMod val="75000"/>
                  </a:schemeClr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ร้อนในตอนกลางวัน</a:t>
            </a:r>
            <a:r>
              <a:rPr lang="en-US" sz="1100" dirty="0">
                <a:solidFill>
                  <a:schemeClr val="accent1">
                    <a:lumMod val="75000"/>
                  </a:schemeClr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 </a:t>
            </a:r>
            <a:endParaRPr lang="th-TH" sz="1100" dirty="0">
              <a:solidFill>
                <a:schemeClr val="accent1">
                  <a:lumMod val="75000"/>
                </a:schemeClr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  <a:p>
            <a:pPr algn="ctr"/>
            <a:r>
              <a:rPr lang="th-TH" sz="1100" dirty="0">
                <a:solidFill>
                  <a:schemeClr val="accent1">
                    <a:lumMod val="75000"/>
                  </a:schemeClr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ตอนล่างฝนบางแห่ง</a:t>
            </a:r>
          </a:p>
        </p:txBody>
      </p:sp>
      <p:pic>
        <p:nvPicPr>
          <p:cNvPr id="288" name="Picture 4" descr="ผลการค้นหารูปภาพสำหรับ ปรอท ไอคอน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450"/>
          <a:stretch/>
        </p:blipFill>
        <p:spPr bwMode="auto">
          <a:xfrm>
            <a:off x="-2401467" y="1555754"/>
            <a:ext cx="70654" cy="26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1" name="Picture 2" descr="ผลการค้นหารูปภาพสำหรับ ปรอท ไอคอนอากาศเย็น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5576" b="74281" l="2592" r="233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46" t="56136" r="76502" b="26788"/>
          <a:stretch/>
        </p:blipFill>
        <p:spPr bwMode="auto">
          <a:xfrm>
            <a:off x="-2308638" y="2021195"/>
            <a:ext cx="232571" cy="20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4" name="Picture 2" descr="ผลการค้นหารูปภาพสำหรับ ปรอท ไอคอนอากาศเย็น">
            <a:extLst>
              <a:ext uri="{FF2B5EF4-FFF2-40B4-BE49-F238E27FC236}">
                <a16:creationId xmlns:a16="http://schemas.microsoft.com/office/drawing/2014/main" id="{3B0CB7EF-0B93-4889-AC4B-32A9EBE632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5576" b="74281" l="2592" r="233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46" t="56136" r="76502" b="26788"/>
          <a:stretch/>
        </p:blipFill>
        <p:spPr bwMode="auto">
          <a:xfrm>
            <a:off x="-2211694" y="1331489"/>
            <a:ext cx="232571" cy="20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6643E9E-1087-48EB-B227-AE71AA3210F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9058" y="1640463"/>
            <a:ext cx="360000" cy="360000"/>
          </a:xfrm>
          <a:prstGeom prst="rect">
            <a:avLst/>
          </a:prstGeom>
        </p:spPr>
      </p:pic>
      <p:sp>
        <p:nvSpPr>
          <p:cNvPr id="286" name="Rounded Rectangle 285"/>
          <p:cNvSpPr/>
          <p:nvPr/>
        </p:nvSpPr>
        <p:spPr>
          <a:xfrm>
            <a:off x="1661665" y="3523517"/>
            <a:ext cx="2704439" cy="1091739"/>
          </a:xfrm>
          <a:prstGeom prst="roundRect">
            <a:avLst/>
          </a:prstGeom>
          <a:noFill/>
          <a:ln w="9525" cap="flat" cmpd="sng" algn="ctr">
            <a:noFill/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t"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h-TH" sz="1400" b="1" dirty="0">
                <a:solidFill>
                  <a:srgbClr val="FFC000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ฝน</a:t>
            </a:r>
            <a:r>
              <a:rPr lang="en-US" sz="1400" b="1" dirty="0">
                <a:solidFill>
                  <a:srgbClr val="FFC000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 24</a:t>
            </a:r>
            <a:r>
              <a:rPr lang="th-TH" sz="1400" b="1" dirty="0">
                <a:solidFill>
                  <a:srgbClr val="FFC000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 ชั่วโมง (</a:t>
            </a:r>
            <a:r>
              <a:rPr lang="th-TH" sz="1400" b="1" dirty="0" err="1">
                <a:solidFill>
                  <a:srgbClr val="FFC000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มม</a:t>
            </a:r>
            <a:r>
              <a:rPr lang="th-TH" sz="1400" b="1" dirty="0">
                <a:solidFill>
                  <a:srgbClr val="FFC000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.)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h-TH" sz="1200" b="1" dirty="0">
                <a:solidFill>
                  <a:srgbClr val="0070C0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ภาคเหนือ</a:t>
            </a:r>
            <a:r>
              <a:rPr lang="th-TH" sz="1100" b="1" dirty="0">
                <a:solidFill>
                  <a:srgbClr val="0070C0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 </a:t>
            </a:r>
            <a:r>
              <a:rPr lang="th-TH" sz="1100" dirty="0">
                <a:solidFill>
                  <a:srgbClr val="0070C0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ฝนตกเล็กน้อย</a:t>
            </a:r>
            <a:endParaRPr lang="th-TH" sz="1100" b="1" dirty="0">
              <a:solidFill>
                <a:srgbClr val="0070C0"/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5C4044F-E4BB-4E63-88FC-A78818CCCDC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336" y="3551116"/>
            <a:ext cx="312120" cy="251866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F7E3613C-23B7-4AB3-AC5E-0D38D53D8A10}"/>
              </a:ext>
            </a:extLst>
          </p:cNvPr>
          <p:cNvSpPr/>
          <p:nvPr/>
        </p:nvSpPr>
        <p:spPr>
          <a:xfrm>
            <a:off x="5625251" y="5037870"/>
            <a:ext cx="1088761" cy="5039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h-TH" sz="1100" b="1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 </a:t>
            </a:r>
            <a:r>
              <a:rPr lang="th-TH" sz="1400" b="1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ภาคตะวันออก </a:t>
            </a:r>
            <a:endParaRPr lang="th-TH" sz="1100" b="1" dirty="0">
              <a:latin typeface="supermarket" panose="02000000000000000000" pitchFamily="2" charset="0"/>
              <a:ea typeface="Calibri" panose="020F0502020204030204" pitchFamily="34" charset="0"/>
              <a:cs typeface="supermarket" panose="02000000000000000000" pitchFamily="2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h-TH" sz="1100" dirty="0">
                <a:solidFill>
                  <a:srgbClr val="FF0000"/>
                </a:solidFill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น้ำน้อยวิกฤติ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6B99BAA-B56A-4CF0-85A8-B9333F34DBBB}"/>
              </a:ext>
            </a:extLst>
          </p:cNvPr>
          <p:cNvSpPr/>
          <p:nvPr/>
        </p:nvSpPr>
        <p:spPr>
          <a:xfrm>
            <a:off x="2120608" y="2185115"/>
            <a:ext cx="157447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400" b="1" dirty="0">
                <a:solidFill>
                  <a:schemeClr val="accent1">
                    <a:lumMod val="75000"/>
                  </a:schemeClr>
                </a:solidFill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ภาคตะวันออกเฉียงเหนือ</a:t>
            </a:r>
            <a:endParaRPr lang="th-TH" sz="1100" b="1" dirty="0">
              <a:solidFill>
                <a:schemeClr val="accent1">
                  <a:lumMod val="75000"/>
                </a:schemeClr>
              </a:solidFill>
              <a:latin typeface="supermarket" panose="02000000000000000000" pitchFamily="2" charset="0"/>
              <a:ea typeface="Calibri" panose="020F0502020204030204" pitchFamily="34" charset="0"/>
              <a:cs typeface="supermarket" panose="02000000000000000000" pitchFamily="2" charset="0"/>
            </a:endParaRPr>
          </a:p>
          <a:p>
            <a:pPr algn="ctr"/>
            <a:r>
              <a:rPr lang="th-TH" sz="1100" dirty="0">
                <a:solidFill>
                  <a:schemeClr val="accent1">
                    <a:lumMod val="75000"/>
                  </a:schemeClr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ร้อนในตอนกลางวัน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46C0444-93F3-4775-815A-E5B6D76024C0}"/>
              </a:ext>
            </a:extLst>
          </p:cNvPr>
          <p:cNvSpPr/>
          <p:nvPr/>
        </p:nvSpPr>
        <p:spPr>
          <a:xfrm>
            <a:off x="283418" y="2694516"/>
            <a:ext cx="124865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1400" b="1" dirty="0">
                <a:solidFill>
                  <a:schemeClr val="accent1">
                    <a:lumMod val="75000"/>
                  </a:schemeClr>
                </a:solidFill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ภาคกลาง</a:t>
            </a:r>
          </a:p>
          <a:p>
            <a:pPr algn="ctr"/>
            <a:r>
              <a:rPr lang="th-TH" sz="1100" dirty="0">
                <a:solidFill>
                  <a:srgbClr val="00B050"/>
                </a:solidFill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ฝนบางแห่ง</a:t>
            </a:r>
          </a:p>
        </p:txBody>
      </p:sp>
      <p:sp>
        <p:nvSpPr>
          <p:cNvPr id="296" name="Rectangle 295">
            <a:extLst>
              <a:ext uri="{FF2B5EF4-FFF2-40B4-BE49-F238E27FC236}">
                <a16:creationId xmlns:a16="http://schemas.microsoft.com/office/drawing/2014/main" id="{FF9A71EB-18DE-4704-B852-041F62C9FE9B}"/>
              </a:ext>
            </a:extLst>
          </p:cNvPr>
          <p:cNvSpPr/>
          <p:nvPr/>
        </p:nvSpPr>
        <p:spPr>
          <a:xfrm>
            <a:off x="4257389" y="1753986"/>
            <a:ext cx="327942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>
              <a:buFont typeface="Wingdings" pitchFamily="2" charset="2"/>
              <a:buChar char="§"/>
            </a:pPr>
            <a:r>
              <a:rPr lang="th-TH" sz="1200" b="1" dirty="0">
                <a:solidFill>
                  <a:schemeClr val="accent5">
                    <a:lumMod val="50000"/>
                  </a:schemeClr>
                </a:solidFill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  ปริมาณน้ำใช้การ </a:t>
            </a:r>
            <a:r>
              <a:rPr lang="th-TH" sz="1200" dirty="0">
                <a:solidFill>
                  <a:schemeClr val="accent5">
                    <a:lumMod val="50000"/>
                  </a:schemeClr>
                </a:solidFill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15,878 ล้าน ลบ.ม. (33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%</a:t>
            </a:r>
            <a:r>
              <a:rPr lang="th-TH" sz="1200" dirty="0">
                <a:solidFill>
                  <a:schemeClr val="accent5">
                    <a:lumMod val="50000"/>
                  </a:schemeClr>
                </a:solidFill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)</a:t>
            </a:r>
          </a:p>
          <a:p>
            <a:pPr marL="171450" algn="thaiDist">
              <a:buFont typeface="Wingdings" pitchFamily="2" charset="2"/>
              <a:buChar char="§"/>
            </a:pPr>
            <a:r>
              <a:rPr lang="th-TH" sz="1200" b="1" dirty="0">
                <a:solidFill>
                  <a:srgbClr val="FFC000"/>
                </a:solidFill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  เฝ้าระวังน้ำน้อย 19 แห่ง </a:t>
            </a:r>
            <a:r>
              <a:rPr lang="th-TH" sz="1200" dirty="0">
                <a:solidFill>
                  <a:schemeClr val="accent5">
                    <a:lumMod val="50000"/>
                  </a:schemeClr>
                </a:solidFill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แม่กวง ภูมิพล สิริกิติ์ แม่มอก      </a:t>
            </a:r>
            <a:r>
              <a:rPr lang="th-TH" sz="1200" spc="-40" dirty="0">
                <a:solidFill>
                  <a:schemeClr val="accent5">
                    <a:lumMod val="50000"/>
                  </a:schemeClr>
                </a:solidFill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บึงบอระเพ็ด ทับเสลา กระเสียว หนองหาร จุฬาภรณ์ อุบลรัตน์    </a:t>
            </a:r>
            <a:r>
              <a:rPr lang="th-TH" sz="1200" dirty="0">
                <a:solidFill>
                  <a:schemeClr val="accent5">
                    <a:lumMod val="50000"/>
                  </a:schemeClr>
                </a:solidFill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ลำพระเพลิง ลำแชะ มูลบน ลำนางรอง ป่าสักฯ คลองสียัด บางพระ ประแสร์ และหนองปลาไหล</a:t>
            </a:r>
            <a:endParaRPr lang="en-US" sz="1200" dirty="0">
              <a:solidFill>
                <a:schemeClr val="accent5">
                  <a:lumMod val="50000"/>
                </a:schemeClr>
              </a:solidFill>
              <a:latin typeface="supermarket" panose="02000000000000000000" pitchFamily="2" charset="0"/>
              <a:ea typeface="Times New Roman" panose="02020603050405020304" pitchFamily="18" charset="0"/>
              <a:cs typeface="supermarket" panose="02000000000000000000" pitchFamily="2" charset="0"/>
            </a:endParaRPr>
          </a:p>
          <a:p>
            <a:pPr marL="171450">
              <a:buFont typeface="Wingdings" panose="05000000000000000000" pitchFamily="2" charset="2"/>
              <a:buChar char="§"/>
            </a:pPr>
            <a:r>
              <a:rPr lang="th-TH" sz="1200" b="1" dirty="0">
                <a:solidFill>
                  <a:srgbClr val="FFC000"/>
                </a:solidFill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  เฝ้าระวังน้ำน้อย 154 แห่ง </a:t>
            </a:r>
            <a:r>
              <a:rPr lang="th-TH" sz="1200" dirty="0">
                <a:solidFill>
                  <a:schemeClr val="accent5">
                    <a:lumMod val="50000"/>
                  </a:schemeClr>
                </a:solidFill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เหนือ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3</a:t>
            </a:r>
            <a:r>
              <a:rPr lang="th-TH" sz="1200" dirty="0">
                <a:solidFill>
                  <a:schemeClr val="accent5">
                    <a:lumMod val="50000"/>
                  </a:schemeClr>
                </a:solidFill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8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,</a:t>
            </a:r>
            <a:r>
              <a:rPr lang="th-TH" sz="1200" dirty="0">
                <a:solidFill>
                  <a:schemeClr val="accent5">
                    <a:lumMod val="50000"/>
                  </a:schemeClr>
                </a:solidFill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 ตะวันออกเฉียงเหนือ 86, กลาง 5, ตะวันออก 1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5, </a:t>
            </a:r>
            <a:r>
              <a:rPr lang="th-TH" sz="1200" dirty="0">
                <a:solidFill>
                  <a:schemeClr val="accent5">
                    <a:lumMod val="50000"/>
                  </a:schemeClr>
                </a:solidFill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ตะวันตก 7, ใต้ 3 </a:t>
            </a:r>
            <a:endParaRPr lang="en-US" sz="1200" dirty="0">
              <a:solidFill>
                <a:schemeClr val="accent5">
                  <a:lumMod val="50000"/>
                </a:schemeClr>
              </a:solidFill>
              <a:latin typeface="supermarket" panose="02000000000000000000" pitchFamily="2" charset="0"/>
              <a:ea typeface="Calibri" panose="020F0502020204030204" pitchFamily="34" charset="0"/>
              <a:cs typeface="supermarket" panose="02000000000000000000" pitchFamily="2" charset="0"/>
            </a:endParaRPr>
          </a:p>
        </p:txBody>
      </p:sp>
      <p:sp>
        <p:nvSpPr>
          <p:cNvPr id="301" name="Rounded Rectangle 249">
            <a:extLst>
              <a:ext uri="{FF2B5EF4-FFF2-40B4-BE49-F238E27FC236}">
                <a16:creationId xmlns:a16="http://schemas.microsoft.com/office/drawing/2014/main" id="{03C6EF3C-1FAC-4306-B497-7DBBBA825FC4}"/>
              </a:ext>
            </a:extLst>
          </p:cNvPr>
          <p:cNvSpPr/>
          <p:nvPr/>
        </p:nvSpPr>
        <p:spPr>
          <a:xfrm>
            <a:off x="4042089" y="5925611"/>
            <a:ext cx="872663" cy="536813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solidFill>
                  <a:schemeClr val="tx1"/>
                </a:solidFill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ภาคใต้</a:t>
            </a:r>
            <a:r>
              <a:rPr lang="th-TH" sz="1400" dirty="0">
                <a:solidFill>
                  <a:schemeClr val="tx1"/>
                </a:solidFill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 </a:t>
            </a:r>
          </a:p>
          <a:p>
            <a:r>
              <a:rPr lang="th-TH" sz="1100" dirty="0">
                <a:solidFill>
                  <a:srgbClr val="FF0000"/>
                </a:solidFill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น้ำน้อย-ปกติ</a:t>
            </a:r>
          </a:p>
        </p:txBody>
      </p:sp>
      <p:sp>
        <p:nvSpPr>
          <p:cNvPr id="209" name="Rounded Rectangle 250"/>
          <p:cNvSpPr/>
          <p:nvPr/>
        </p:nvSpPr>
        <p:spPr>
          <a:xfrm>
            <a:off x="5589508" y="3542411"/>
            <a:ext cx="1628614" cy="717098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solidFill>
                  <a:schemeClr val="tx1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แม่น้ำโขง </a:t>
            </a:r>
            <a:r>
              <a:rPr lang="th-TH" sz="1100" dirty="0">
                <a:solidFill>
                  <a:srgbClr val="FF0000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น้ำน้อยวิกฤติ</a:t>
            </a:r>
            <a:r>
              <a:rPr lang="en-US" sz="1100" dirty="0">
                <a:solidFill>
                  <a:schemeClr val="tx1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/</a:t>
            </a:r>
            <a:r>
              <a:rPr lang="th-TH" sz="1100" dirty="0">
                <a:solidFill>
                  <a:schemeClr val="tx1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         </a:t>
            </a:r>
          </a:p>
          <a:p>
            <a:pPr algn="ctr"/>
            <a:r>
              <a:rPr lang="th-TH" sz="1100" dirty="0">
                <a:solidFill>
                  <a:schemeClr val="tx1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แนวโน้มทรงตัว-ลดลง</a:t>
            </a:r>
          </a:p>
        </p:txBody>
      </p:sp>
      <p:grpSp>
        <p:nvGrpSpPr>
          <p:cNvPr id="316" name="กลุ่ม 58">
            <a:extLst>
              <a:ext uri="{FF2B5EF4-FFF2-40B4-BE49-F238E27FC236}">
                <a16:creationId xmlns:a16="http://schemas.microsoft.com/office/drawing/2014/main" id="{B6CCDE2A-54D6-429E-9E2E-10186E260866}"/>
              </a:ext>
            </a:extLst>
          </p:cNvPr>
          <p:cNvGrpSpPr/>
          <p:nvPr/>
        </p:nvGrpSpPr>
        <p:grpSpPr>
          <a:xfrm>
            <a:off x="4092376" y="6515522"/>
            <a:ext cx="931133" cy="217230"/>
            <a:chOff x="654051" y="2582863"/>
            <a:chExt cx="2446337" cy="527049"/>
          </a:xfrm>
          <a:solidFill>
            <a:srgbClr val="91C0FF"/>
          </a:solidFill>
        </p:grpSpPr>
        <p:sp>
          <p:nvSpPr>
            <p:cNvPr id="317" name="Freeform 30">
              <a:extLst>
                <a:ext uri="{FF2B5EF4-FFF2-40B4-BE49-F238E27FC236}">
                  <a16:creationId xmlns:a16="http://schemas.microsoft.com/office/drawing/2014/main" id="{CA70F7CC-A3A4-4327-8536-4AF3D8CED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0413" y="2609850"/>
              <a:ext cx="84137" cy="22225"/>
            </a:xfrm>
            <a:custGeom>
              <a:avLst/>
              <a:gdLst>
                <a:gd name="T0" fmla="*/ 25 w 134"/>
                <a:gd name="T1" fmla="*/ 32 h 35"/>
                <a:gd name="T2" fmla="*/ 86 w 134"/>
                <a:gd name="T3" fmla="*/ 23 h 35"/>
                <a:gd name="T4" fmla="*/ 134 w 134"/>
                <a:gd name="T5" fmla="*/ 23 h 35"/>
                <a:gd name="T6" fmla="*/ 112 w 134"/>
                <a:gd name="T7" fmla="*/ 15 h 35"/>
                <a:gd name="T8" fmla="*/ 112 w 134"/>
                <a:gd name="T9" fmla="*/ 15 h 35"/>
                <a:gd name="T10" fmla="*/ 112 w 134"/>
                <a:gd name="T11" fmla="*/ 15 h 35"/>
                <a:gd name="T12" fmla="*/ 46 w 134"/>
                <a:gd name="T13" fmla="*/ 5 h 35"/>
                <a:gd name="T14" fmla="*/ 14 w 134"/>
                <a:gd name="T15" fmla="*/ 17 h 35"/>
                <a:gd name="T16" fmla="*/ 1 w 134"/>
                <a:gd name="T17" fmla="*/ 20 h 35"/>
                <a:gd name="T18" fmla="*/ 25 w 134"/>
                <a:gd name="T19" fmla="*/ 3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4" h="35">
                  <a:moveTo>
                    <a:pt x="25" y="32"/>
                  </a:moveTo>
                  <a:cubicBezTo>
                    <a:pt x="45" y="28"/>
                    <a:pt x="68" y="32"/>
                    <a:pt x="86" y="23"/>
                  </a:cubicBezTo>
                  <a:cubicBezTo>
                    <a:pt x="102" y="23"/>
                    <a:pt x="117" y="23"/>
                    <a:pt x="134" y="23"/>
                  </a:cubicBezTo>
                  <a:cubicBezTo>
                    <a:pt x="128" y="14"/>
                    <a:pt x="119" y="16"/>
                    <a:pt x="112" y="15"/>
                  </a:cubicBezTo>
                  <a:cubicBezTo>
                    <a:pt x="112" y="15"/>
                    <a:pt x="112" y="15"/>
                    <a:pt x="112" y="15"/>
                  </a:cubicBezTo>
                  <a:cubicBezTo>
                    <a:pt x="112" y="15"/>
                    <a:pt x="112" y="15"/>
                    <a:pt x="112" y="15"/>
                  </a:cubicBezTo>
                  <a:cubicBezTo>
                    <a:pt x="90" y="11"/>
                    <a:pt x="69" y="5"/>
                    <a:pt x="46" y="5"/>
                  </a:cubicBezTo>
                  <a:cubicBezTo>
                    <a:pt x="29" y="0"/>
                    <a:pt x="29" y="19"/>
                    <a:pt x="14" y="17"/>
                  </a:cubicBezTo>
                  <a:cubicBezTo>
                    <a:pt x="9" y="16"/>
                    <a:pt x="0" y="17"/>
                    <a:pt x="1" y="20"/>
                  </a:cubicBezTo>
                  <a:cubicBezTo>
                    <a:pt x="5" y="27"/>
                    <a:pt x="15" y="35"/>
                    <a:pt x="25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18" name="Freeform 31">
              <a:extLst>
                <a:ext uri="{FF2B5EF4-FFF2-40B4-BE49-F238E27FC236}">
                  <a16:creationId xmlns:a16="http://schemas.microsoft.com/office/drawing/2014/main" id="{882E6B82-770B-453F-967C-A927DB7B7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3813" y="2597150"/>
              <a:ext cx="66675" cy="15875"/>
            </a:xfrm>
            <a:custGeom>
              <a:avLst/>
              <a:gdLst>
                <a:gd name="T0" fmla="*/ 93 w 107"/>
                <a:gd name="T1" fmla="*/ 25 h 26"/>
                <a:gd name="T2" fmla="*/ 107 w 107"/>
                <a:gd name="T3" fmla="*/ 19 h 26"/>
                <a:gd name="T4" fmla="*/ 77 w 107"/>
                <a:gd name="T5" fmla="*/ 1 h 26"/>
                <a:gd name="T6" fmla="*/ 73 w 107"/>
                <a:gd name="T7" fmla="*/ 13 h 26"/>
                <a:gd name="T8" fmla="*/ 0 w 107"/>
                <a:gd name="T9" fmla="*/ 14 h 26"/>
                <a:gd name="T10" fmla="*/ 48 w 107"/>
                <a:gd name="T11" fmla="*/ 24 h 26"/>
                <a:gd name="T12" fmla="*/ 93 w 107"/>
                <a:gd name="T1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26">
                  <a:moveTo>
                    <a:pt x="93" y="25"/>
                  </a:moveTo>
                  <a:cubicBezTo>
                    <a:pt x="99" y="25"/>
                    <a:pt x="107" y="26"/>
                    <a:pt x="107" y="19"/>
                  </a:cubicBezTo>
                  <a:cubicBezTo>
                    <a:pt x="106" y="6"/>
                    <a:pt x="86" y="8"/>
                    <a:pt x="77" y="1"/>
                  </a:cubicBezTo>
                  <a:cubicBezTo>
                    <a:pt x="76" y="0"/>
                    <a:pt x="74" y="9"/>
                    <a:pt x="73" y="13"/>
                  </a:cubicBezTo>
                  <a:cubicBezTo>
                    <a:pt x="50" y="7"/>
                    <a:pt x="27" y="4"/>
                    <a:pt x="0" y="14"/>
                  </a:cubicBezTo>
                  <a:cubicBezTo>
                    <a:pt x="18" y="21"/>
                    <a:pt x="32" y="26"/>
                    <a:pt x="48" y="24"/>
                  </a:cubicBezTo>
                  <a:cubicBezTo>
                    <a:pt x="63" y="25"/>
                    <a:pt x="78" y="25"/>
                    <a:pt x="9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19" name="Freeform 32">
              <a:extLst>
                <a:ext uri="{FF2B5EF4-FFF2-40B4-BE49-F238E27FC236}">
                  <a16:creationId xmlns:a16="http://schemas.microsoft.com/office/drawing/2014/main" id="{E48ADF9B-D2EA-4587-BC63-E8A5483C5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2138" y="2603500"/>
              <a:ext cx="50800" cy="28575"/>
            </a:xfrm>
            <a:custGeom>
              <a:avLst/>
              <a:gdLst>
                <a:gd name="T0" fmla="*/ 44 w 82"/>
                <a:gd name="T1" fmla="*/ 27 h 47"/>
                <a:gd name="T2" fmla="*/ 75 w 82"/>
                <a:gd name="T3" fmla="*/ 34 h 47"/>
                <a:gd name="T4" fmla="*/ 62 w 82"/>
                <a:gd name="T5" fmla="*/ 22 h 47"/>
                <a:gd name="T6" fmla="*/ 46 w 82"/>
                <a:gd name="T7" fmla="*/ 10 h 47"/>
                <a:gd name="T8" fmla="*/ 46 w 82"/>
                <a:gd name="T9" fmla="*/ 10 h 47"/>
                <a:gd name="T10" fmla="*/ 8 w 82"/>
                <a:gd name="T11" fmla="*/ 7 h 47"/>
                <a:gd name="T12" fmla="*/ 44 w 82"/>
                <a:gd name="T13" fmla="*/ 2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47">
                  <a:moveTo>
                    <a:pt x="44" y="27"/>
                  </a:moveTo>
                  <a:cubicBezTo>
                    <a:pt x="55" y="28"/>
                    <a:pt x="60" y="47"/>
                    <a:pt x="75" y="34"/>
                  </a:cubicBezTo>
                  <a:cubicBezTo>
                    <a:pt x="82" y="28"/>
                    <a:pt x="74" y="22"/>
                    <a:pt x="62" y="22"/>
                  </a:cubicBezTo>
                  <a:cubicBezTo>
                    <a:pt x="61" y="15"/>
                    <a:pt x="57" y="10"/>
                    <a:pt x="46" y="10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36" y="0"/>
                    <a:pt x="22" y="3"/>
                    <a:pt x="8" y="7"/>
                  </a:cubicBezTo>
                  <a:cubicBezTo>
                    <a:pt x="29" y="6"/>
                    <a:pt x="0" y="47"/>
                    <a:pt x="44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20" name="Freeform 33">
              <a:extLst>
                <a:ext uri="{FF2B5EF4-FFF2-40B4-BE49-F238E27FC236}">
                  <a16:creationId xmlns:a16="http://schemas.microsoft.com/office/drawing/2014/main" id="{65A88D0F-956F-4718-976E-76D5974F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7500" y="2606675"/>
              <a:ext cx="41275" cy="11112"/>
            </a:xfrm>
            <a:custGeom>
              <a:avLst/>
              <a:gdLst>
                <a:gd name="T0" fmla="*/ 66 w 66"/>
                <a:gd name="T1" fmla="*/ 0 h 18"/>
                <a:gd name="T2" fmla="*/ 0 w 66"/>
                <a:gd name="T3" fmla="*/ 0 h 18"/>
                <a:gd name="T4" fmla="*/ 66 w 66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18">
                  <a:moveTo>
                    <a:pt x="66" y="0"/>
                  </a:moveTo>
                  <a:cubicBezTo>
                    <a:pt x="42" y="0"/>
                    <a:pt x="25" y="0"/>
                    <a:pt x="0" y="0"/>
                  </a:cubicBezTo>
                  <a:cubicBezTo>
                    <a:pt x="26" y="18"/>
                    <a:pt x="43" y="7"/>
                    <a:pt x="6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21" name="Freeform 34">
              <a:extLst>
                <a:ext uri="{FF2B5EF4-FFF2-40B4-BE49-F238E27FC236}">
                  <a16:creationId xmlns:a16="http://schemas.microsoft.com/office/drawing/2014/main" id="{568FD5DD-0E42-4819-8F5E-FCF5024532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1925" y="2598738"/>
              <a:ext cx="23812" cy="12700"/>
            </a:xfrm>
            <a:custGeom>
              <a:avLst/>
              <a:gdLst>
                <a:gd name="T0" fmla="*/ 40 w 40"/>
                <a:gd name="T1" fmla="*/ 7 h 21"/>
                <a:gd name="T2" fmla="*/ 0 w 40"/>
                <a:gd name="T3" fmla="*/ 15 h 21"/>
                <a:gd name="T4" fmla="*/ 40 w 40"/>
                <a:gd name="T5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1">
                  <a:moveTo>
                    <a:pt x="40" y="7"/>
                  </a:moveTo>
                  <a:cubicBezTo>
                    <a:pt x="23" y="0"/>
                    <a:pt x="12" y="6"/>
                    <a:pt x="0" y="15"/>
                  </a:cubicBezTo>
                  <a:cubicBezTo>
                    <a:pt x="16" y="16"/>
                    <a:pt x="30" y="21"/>
                    <a:pt x="4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22" name="Freeform 35">
              <a:extLst>
                <a:ext uri="{FF2B5EF4-FFF2-40B4-BE49-F238E27FC236}">
                  <a16:creationId xmlns:a16="http://schemas.microsoft.com/office/drawing/2014/main" id="{1A451432-99C9-4E1F-9EE0-814439AD0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5150" y="2611438"/>
              <a:ext cx="19050" cy="9525"/>
            </a:xfrm>
            <a:custGeom>
              <a:avLst/>
              <a:gdLst>
                <a:gd name="T0" fmla="*/ 2 w 32"/>
                <a:gd name="T1" fmla="*/ 5 h 16"/>
                <a:gd name="T2" fmla="*/ 1 w 32"/>
                <a:gd name="T3" fmla="*/ 10 h 16"/>
                <a:gd name="T4" fmla="*/ 32 w 32"/>
                <a:gd name="T5" fmla="*/ 10 h 16"/>
                <a:gd name="T6" fmla="*/ 2 w 32"/>
                <a:gd name="T7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16">
                  <a:moveTo>
                    <a:pt x="2" y="5"/>
                  </a:moveTo>
                  <a:cubicBezTo>
                    <a:pt x="1" y="6"/>
                    <a:pt x="0" y="10"/>
                    <a:pt x="1" y="10"/>
                  </a:cubicBezTo>
                  <a:cubicBezTo>
                    <a:pt x="11" y="16"/>
                    <a:pt x="20" y="16"/>
                    <a:pt x="32" y="10"/>
                  </a:cubicBezTo>
                  <a:cubicBezTo>
                    <a:pt x="21" y="1"/>
                    <a:pt x="12" y="0"/>
                    <a:pt x="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23" name="Freeform 36">
              <a:extLst>
                <a:ext uri="{FF2B5EF4-FFF2-40B4-BE49-F238E27FC236}">
                  <a16:creationId xmlns:a16="http://schemas.microsoft.com/office/drawing/2014/main" id="{0C15BD10-D790-4AC3-96D8-EDE8AD964A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875" y="2600325"/>
              <a:ext cx="95250" cy="30162"/>
            </a:xfrm>
            <a:custGeom>
              <a:avLst/>
              <a:gdLst>
                <a:gd name="T0" fmla="*/ 37 w 152"/>
                <a:gd name="T1" fmla="*/ 39 h 49"/>
                <a:gd name="T2" fmla="*/ 85 w 152"/>
                <a:gd name="T3" fmla="*/ 38 h 49"/>
                <a:gd name="T4" fmla="*/ 110 w 152"/>
                <a:gd name="T5" fmla="*/ 33 h 49"/>
                <a:gd name="T6" fmla="*/ 110 w 152"/>
                <a:gd name="T7" fmla="*/ 33 h 49"/>
                <a:gd name="T8" fmla="*/ 110 w 152"/>
                <a:gd name="T9" fmla="*/ 33 h 49"/>
                <a:gd name="T10" fmla="*/ 126 w 152"/>
                <a:gd name="T11" fmla="*/ 38 h 49"/>
                <a:gd name="T12" fmla="*/ 139 w 152"/>
                <a:gd name="T13" fmla="*/ 47 h 49"/>
                <a:gd name="T14" fmla="*/ 152 w 152"/>
                <a:gd name="T15" fmla="*/ 23 h 49"/>
                <a:gd name="T16" fmla="*/ 134 w 152"/>
                <a:gd name="T17" fmla="*/ 20 h 49"/>
                <a:gd name="T18" fmla="*/ 53 w 152"/>
                <a:gd name="T19" fmla="*/ 21 h 49"/>
                <a:gd name="T20" fmla="*/ 53 w 152"/>
                <a:gd name="T21" fmla="*/ 21 h 49"/>
                <a:gd name="T22" fmla="*/ 45 w 152"/>
                <a:gd name="T23" fmla="*/ 20 h 49"/>
                <a:gd name="T24" fmla="*/ 11 w 152"/>
                <a:gd name="T25" fmla="*/ 13 h 49"/>
                <a:gd name="T26" fmla="*/ 20 w 152"/>
                <a:gd name="T27" fmla="*/ 26 h 49"/>
                <a:gd name="T28" fmla="*/ 37 w 152"/>
                <a:gd name="T29" fmla="*/ 3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2" h="49">
                  <a:moveTo>
                    <a:pt x="37" y="39"/>
                  </a:moveTo>
                  <a:cubicBezTo>
                    <a:pt x="53" y="38"/>
                    <a:pt x="69" y="38"/>
                    <a:pt x="85" y="38"/>
                  </a:cubicBezTo>
                  <a:cubicBezTo>
                    <a:pt x="94" y="38"/>
                    <a:pt x="104" y="40"/>
                    <a:pt x="110" y="33"/>
                  </a:cubicBezTo>
                  <a:cubicBezTo>
                    <a:pt x="110" y="33"/>
                    <a:pt x="110" y="33"/>
                    <a:pt x="110" y="33"/>
                  </a:cubicBezTo>
                  <a:cubicBezTo>
                    <a:pt x="110" y="33"/>
                    <a:pt x="110" y="33"/>
                    <a:pt x="110" y="33"/>
                  </a:cubicBezTo>
                  <a:cubicBezTo>
                    <a:pt x="117" y="32"/>
                    <a:pt x="123" y="33"/>
                    <a:pt x="126" y="38"/>
                  </a:cubicBezTo>
                  <a:cubicBezTo>
                    <a:pt x="128" y="43"/>
                    <a:pt x="135" y="49"/>
                    <a:pt x="139" y="47"/>
                  </a:cubicBezTo>
                  <a:cubicBezTo>
                    <a:pt x="149" y="42"/>
                    <a:pt x="137" y="28"/>
                    <a:pt x="152" y="23"/>
                  </a:cubicBezTo>
                  <a:cubicBezTo>
                    <a:pt x="146" y="22"/>
                    <a:pt x="140" y="21"/>
                    <a:pt x="134" y="20"/>
                  </a:cubicBezTo>
                  <a:cubicBezTo>
                    <a:pt x="106" y="10"/>
                    <a:pt x="79" y="0"/>
                    <a:pt x="53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0" y="20"/>
                    <a:pt x="47" y="20"/>
                    <a:pt x="45" y="20"/>
                  </a:cubicBezTo>
                  <a:cubicBezTo>
                    <a:pt x="35" y="14"/>
                    <a:pt x="25" y="4"/>
                    <a:pt x="11" y="13"/>
                  </a:cubicBezTo>
                  <a:cubicBezTo>
                    <a:pt x="0" y="20"/>
                    <a:pt x="9" y="24"/>
                    <a:pt x="20" y="26"/>
                  </a:cubicBezTo>
                  <a:cubicBezTo>
                    <a:pt x="22" y="33"/>
                    <a:pt x="14" y="48"/>
                    <a:pt x="37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24" name="Freeform 37">
              <a:extLst>
                <a:ext uri="{FF2B5EF4-FFF2-40B4-BE49-F238E27FC236}">
                  <a16:creationId xmlns:a16="http://schemas.microsoft.com/office/drawing/2014/main" id="{A6D5A6E5-650C-417E-B2D9-F0E55D1266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1900" y="2603500"/>
              <a:ext cx="19050" cy="9525"/>
            </a:xfrm>
            <a:custGeom>
              <a:avLst/>
              <a:gdLst>
                <a:gd name="T0" fmla="*/ 32 w 32"/>
                <a:gd name="T1" fmla="*/ 0 h 16"/>
                <a:gd name="T2" fmla="*/ 0 w 32"/>
                <a:gd name="T3" fmla="*/ 7 h 16"/>
                <a:gd name="T4" fmla="*/ 32 w 32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16">
                  <a:moveTo>
                    <a:pt x="32" y="0"/>
                  </a:moveTo>
                  <a:cubicBezTo>
                    <a:pt x="20" y="3"/>
                    <a:pt x="10" y="5"/>
                    <a:pt x="0" y="7"/>
                  </a:cubicBezTo>
                  <a:cubicBezTo>
                    <a:pt x="11" y="8"/>
                    <a:pt x="25" y="16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25" name="Freeform 38">
              <a:extLst>
                <a:ext uri="{FF2B5EF4-FFF2-40B4-BE49-F238E27FC236}">
                  <a16:creationId xmlns:a16="http://schemas.microsoft.com/office/drawing/2014/main" id="{B2E36D9F-62B1-4BA5-AEAB-092BF8A45F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8" y="2833688"/>
              <a:ext cx="31750" cy="6350"/>
            </a:xfrm>
            <a:custGeom>
              <a:avLst/>
              <a:gdLst>
                <a:gd name="T0" fmla="*/ 0 w 52"/>
                <a:gd name="T1" fmla="*/ 5 h 10"/>
                <a:gd name="T2" fmla="*/ 52 w 52"/>
                <a:gd name="T3" fmla="*/ 6 h 10"/>
                <a:gd name="T4" fmla="*/ 0 w 52"/>
                <a:gd name="T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10">
                  <a:moveTo>
                    <a:pt x="0" y="5"/>
                  </a:moveTo>
                  <a:cubicBezTo>
                    <a:pt x="22" y="10"/>
                    <a:pt x="36" y="10"/>
                    <a:pt x="52" y="6"/>
                  </a:cubicBezTo>
                  <a:cubicBezTo>
                    <a:pt x="36" y="0"/>
                    <a:pt x="23" y="2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26" name="Freeform 39">
              <a:extLst>
                <a:ext uri="{FF2B5EF4-FFF2-40B4-BE49-F238E27FC236}">
                  <a16:creationId xmlns:a16="http://schemas.microsoft.com/office/drawing/2014/main" id="{727F0482-CF9C-4A53-B43F-97D48ADBA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4888" y="2616200"/>
              <a:ext cx="11112" cy="7937"/>
            </a:xfrm>
            <a:custGeom>
              <a:avLst/>
              <a:gdLst>
                <a:gd name="T0" fmla="*/ 12 w 18"/>
                <a:gd name="T1" fmla="*/ 1 h 12"/>
                <a:gd name="T2" fmla="*/ 0 w 18"/>
                <a:gd name="T3" fmla="*/ 12 h 12"/>
                <a:gd name="T4" fmla="*/ 18 w 18"/>
                <a:gd name="T5" fmla="*/ 4 h 12"/>
                <a:gd name="T6" fmla="*/ 12 w 18"/>
                <a:gd name="T7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2">
                  <a:moveTo>
                    <a:pt x="12" y="1"/>
                  </a:moveTo>
                  <a:cubicBezTo>
                    <a:pt x="1" y="0"/>
                    <a:pt x="0" y="6"/>
                    <a:pt x="0" y="12"/>
                  </a:cubicBezTo>
                  <a:cubicBezTo>
                    <a:pt x="8" y="11"/>
                    <a:pt x="16" y="11"/>
                    <a:pt x="18" y="4"/>
                  </a:cubicBezTo>
                  <a:cubicBezTo>
                    <a:pt x="18" y="3"/>
                    <a:pt x="14" y="1"/>
                    <a:pt x="1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27" name="Freeform 40">
              <a:extLst>
                <a:ext uri="{FF2B5EF4-FFF2-40B4-BE49-F238E27FC236}">
                  <a16:creationId xmlns:a16="http://schemas.microsoft.com/office/drawing/2014/main" id="{4B3EB942-2E54-49B7-A056-7B7EC45B31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4888" y="2624138"/>
              <a:ext cx="0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28" name="Freeform 41">
              <a:extLst>
                <a:ext uri="{FF2B5EF4-FFF2-40B4-BE49-F238E27FC236}">
                  <a16:creationId xmlns:a16="http://schemas.microsoft.com/office/drawing/2014/main" id="{727D2D0D-B46D-4AB0-ADD7-8C0431CD1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5763" y="2601913"/>
              <a:ext cx="130175" cy="22225"/>
            </a:xfrm>
            <a:custGeom>
              <a:avLst/>
              <a:gdLst>
                <a:gd name="T0" fmla="*/ 23 w 209"/>
                <a:gd name="T1" fmla="*/ 19 h 36"/>
                <a:gd name="T2" fmla="*/ 85 w 209"/>
                <a:gd name="T3" fmla="*/ 13 h 36"/>
                <a:gd name="T4" fmla="*/ 209 w 209"/>
                <a:gd name="T5" fmla="*/ 14 h 36"/>
                <a:gd name="T6" fmla="*/ 93 w 209"/>
                <a:gd name="T7" fmla="*/ 7 h 36"/>
                <a:gd name="T8" fmla="*/ 21 w 209"/>
                <a:gd name="T9" fmla="*/ 11 h 36"/>
                <a:gd name="T10" fmla="*/ 1 w 209"/>
                <a:gd name="T11" fmla="*/ 17 h 36"/>
                <a:gd name="T12" fmla="*/ 23 w 209"/>
                <a:gd name="T13" fmla="*/ 1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36">
                  <a:moveTo>
                    <a:pt x="23" y="19"/>
                  </a:moveTo>
                  <a:cubicBezTo>
                    <a:pt x="44" y="17"/>
                    <a:pt x="64" y="15"/>
                    <a:pt x="85" y="13"/>
                  </a:cubicBezTo>
                  <a:cubicBezTo>
                    <a:pt x="112" y="35"/>
                    <a:pt x="160" y="36"/>
                    <a:pt x="209" y="14"/>
                  </a:cubicBezTo>
                  <a:cubicBezTo>
                    <a:pt x="171" y="0"/>
                    <a:pt x="130" y="25"/>
                    <a:pt x="93" y="7"/>
                  </a:cubicBezTo>
                  <a:cubicBezTo>
                    <a:pt x="69" y="7"/>
                    <a:pt x="45" y="2"/>
                    <a:pt x="21" y="11"/>
                  </a:cubicBezTo>
                  <a:cubicBezTo>
                    <a:pt x="14" y="13"/>
                    <a:pt x="0" y="7"/>
                    <a:pt x="1" y="17"/>
                  </a:cubicBezTo>
                  <a:cubicBezTo>
                    <a:pt x="1" y="23"/>
                    <a:pt x="14" y="25"/>
                    <a:pt x="2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29" name="Freeform 42">
              <a:extLst>
                <a:ext uri="{FF2B5EF4-FFF2-40B4-BE49-F238E27FC236}">
                  <a16:creationId xmlns:a16="http://schemas.microsoft.com/office/drawing/2014/main" id="{227FC515-C460-41C9-B0AB-56FCED04DF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9675" y="2606675"/>
              <a:ext cx="14287" cy="6350"/>
            </a:xfrm>
            <a:custGeom>
              <a:avLst/>
              <a:gdLst>
                <a:gd name="T0" fmla="*/ 22 w 22"/>
                <a:gd name="T1" fmla="*/ 5 h 9"/>
                <a:gd name="T2" fmla="*/ 9 w 22"/>
                <a:gd name="T3" fmla="*/ 0 h 9"/>
                <a:gd name="T4" fmla="*/ 0 w 22"/>
                <a:gd name="T5" fmla="*/ 3 h 9"/>
                <a:gd name="T6" fmla="*/ 7 w 22"/>
                <a:gd name="T7" fmla="*/ 8 h 9"/>
                <a:gd name="T8" fmla="*/ 22 w 22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9">
                  <a:moveTo>
                    <a:pt x="22" y="5"/>
                  </a:moveTo>
                  <a:cubicBezTo>
                    <a:pt x="15" y="2"/>
                    <a:pt x="12" y="0"/>
                    <a:pt x="9" y="0"/>
                  </a:cubicBezTo>
                  <a:cubicBezTo>
                    <a:pt x="6" y="0"/>
                    <a:pt x="3" y="1"/>
                    <a:pt x="0" y="3"/>
                  </a:cubicBezTo>
                  <a:cubicBezTo>
                    <a:pt x="2" y="4"/>
                    <a:pt x="4" y="7"/>
                    <a:pt x="7" y="8"/>
                  </a:cubicBezTo>
                  <a:cubicBezTo>
                    <a:pt x="10" y="9"/>
                    <a:pt x="13" y="7"/>
                    <a:pt x="2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30" name="Freeform 43">
              <a:extLst>
                <a:ext uri="{FF2B5EF4-FFF2-40B4-BE49-F238E27FC236}">
                  <a16:creationId xmlns:a16="http://schemas.microsoft.com/office/drawing/2014/main" id="{91396F09-3C52-4D2F-961D-F9E348368B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1613" y="2601913"/>
              <a:ext cx="12700" cy="6350"/>
            </a:xfrm>
            <a:custGeom>
              <a:avLst/>
              <a:gdLst>
                <a:gd name="T0" fmla="*/ 21 w 21"/>
                <a:gd name="T1" fmla="*/ 3 h 10"/>
                <a:gd name="T2" fmla="*/ 12 w 21"/>
                <a:gd name="T3" fmla="*/ 0 h 10"/>
                <a:gd name="T4" fmla="*/ 0 w 21"/>
                <a:gd name="T5" fmla="*/ 7 h 10"/>
                <a:gd name="T6" fmla="*/ 9 w 21"/>
                <a:gd name="T7" fmla="*/ 10 h 10"/>
                <a:gd name="T8" fmla="*/ 21 w 21"/>
                <a:gd name="T9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0">
                  <a:moveTo>
                    <a:pt x="21" y="3"/>
                  </a:moveTo>
                  <a:cubicBezTo>
                    <a:pt x="18" y="2"/>
                    <a:pt x="14" y="0"/>
                    <a:pt x="12" y="0"/>
                  </a:cubicBezTo>
                  <a:cubicBezTo>
                    <a:pt x="7" y="1"/>
                    <a:pt x="4" y="4"/>
                    <a:pt x="0" y="7"/>
                  </a:cubicBezTo>
                  <a:cubicBezTo>
                    <a:pt x="3" y="8"/>
                    <a:pt x="6" y="9"/>
                    <a:pt x="9" y="10"/>
                  </a:cubicBezTo>
                  <a:cubicBezTo>
                    <a:pt x="13" y="7"/>
                    <a:pt x="17" y="5"/>
                    <a:pt x="2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31" name="Freeform 44">
              <a:extLst>
                <a:ext uri="{FF2B5EF4-FFF2-40B4-BE49-F238E27FC236}">
                  <a16:creationId xmlns:a16="http://schemas.microsoft.com/office/drawing/2014/main" id="{B927A0BB-C5AA-48B6-951C-0D487DBF5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7950" y="2601913"/>
              <a:ext cx="9525" cy="7937"/>
            </a:xfrm>
            <a:custGeom>
              <a:avLst/>
              <a:gdLst>
                <a:gd name="T0" fmla="*/ 15 w 15"/>
                <a:gd name="T1" fmla="*/ 4 h 13"/>
                <a:gd name="T2" fmla="*/ 8 w 15"/>
                <a:gd name="T3" fmla="*/ 1 h 13"/>
                <a:gd name="T4" fmla="*/ 1 w 15"/>
                <a:gd name="T5" fmla="*/ 6 h 13"/>
                <a:gd name="T6" fmla="*/ 4 w 15"/>
                <a:gd name="T7" fmla="*/ 13 h 13"/>
                <a:gd name="T8" fmla="*/ 15 w 15"/>
                <a:gd name="T9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3">
                  <a:moveTo>
                    <a:pt x="15" y="4"/>
                  </a:moveTo>
                  <a:cubicBezTo>
                    <a:pt x="13" y="3"/>
                    <a:pt x="10" y="0"/>
                    <a:pt x="8" y="1"/>
                  </a:cubicBezTo>
                  <a:cubicBezTo>
                    <a:pt x="5" y="1"/>
                    <a:pt x="1" y="4"/>
                    <a:pt x="1" y="6"/>
                  </a:cubicBezTo>
                  <a:cubicBezTo>
                    <a:pt x="0" y="8"/>
                    <a:pt x="3" y="13"/>
                    <a:pt x="4" y="13"/>
                  </a:cubicBezTo>
                  <a:cubicBezTo>
                    <a:pt x="10" y="13"/>
                    <a:pt x="14" y="10"/>
                    <a:pt x="1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32" name="Freeform 45">
              <a:extLst>
                <a:ext uri="{FF2B5EF4-FFF2-40B4-BE49-F238E27FC236}">
                  <a16:creationId xmlns:a16="http://schemas.microsoft.com/office/drawing/2014/main" id="{8D01B97B-B205-4AA8-AF67-E459ABA132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0100" y="2598738"/>
              <a:ext cx="11112" cy="6350"/>
            </a:xfrm>
            <a:custGeom>
              <a:avLst/>
              <a:gdLst>
                <a:gd name="T0" fmla="*/ 16 w 17"/>
                <a:gd name="T1" fmla="*/ 5 h 11"/>
                <a:gd name="T2" fmla="*/ 8 w 17"/>
                <a:gd name="T3" fmla="*/ 1 h 11"/>
                <a:gd name="T4" fmla="*/ 2 w 17"/>
                <a:gd name="T5" fmla="*/ 6 h 11"/>
                <a:gd name="T6" fmla="*/ 10 w 17"/>
                <a:gd name="T7" fmla="*/ 10 h 11"/>
                <a:gd name="T8" fmla="*/ 16 w 17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1">
                  <a:moveTo>
                    <a:pt x="16" y="5"/>
                  </a:moveTo>
                  <a:cubicBezTo>
                    <a:pt x="14" y="4"/>
                    <a:pt x="11" y="2"/>
                    <a:pt x="8" y="1"/>
                  </a:cubicBezTo>
                  <a:cubicBezTo>
                    <a:pt x="3" y="0"/>
                    <a:pt x="0" y="3"/>
                    <a:pt x="2" y="6"/>
                  </a:cubicBezTo>
                  <a:cubicBezTo>
                    <a:pt x="3" y="8"/>
                    <a:pt x="7" y="10"/>
                    <a:pt x="10" y="10"/>
                  </a:cubicBezTo>
                  <a:cubicBezTo>
                    <a:pt x="13" y="11"/>
                    <a:pt x="17" y="10"/>
                    <a:pt x="1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33" name="Freeform 46">
              <a:extLst>
                <a:ext uri="{FF2B5EF4-FFF2-40B4-BE49-F238E27FC236}">
                  <a16:creationId xmlns:a16="http://schemas.microsoft.com/office/drawing/2014/main" id="{AF1A6314-0172-4E86-8035-D87C6D7D87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0038" y="2582863"/>
              <a:ext cx="15875" cy="9525"/>
            </a:xfrm>
            <a:custGeom>
              <a:avLst/>
              <a:gdLst>
                <a:gd name="T0" fmla="*/ 23 w 24"/>
                <a:gd name="T1" fmla="*/ 8 h 17"/>
                <a:gd name="T2" fmla="*/ 0 w 24"/>
                <a:gd name="T3" fmla="*/ 5 h 17"/>
                <a:gd name="T4" fmla="*/ 11 w 24"/>
                <a:gd name="T5" fmla="*/ 9 h 17"/>
                <a:gd name="T6" fmla="*/ 23 w 24"/>
                <a:gd name="T7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7">
                  <a:moveTo>
                    <a:pt x="23" y="8"/>
                  </a:moveTo>
                  <a:cubicBezTo>
                    <a:pt x="23" y="2"/>
                    <a:pt x="13" y="0"/>
                    <a:pt x="0" y="5"/>
                  </a:cubicBezTo>
                  <a:cubicBezTo>
                    <a:pt x="4" y="7"/>
                    <a:pt x="7" y="8"/>
                    <a:pt x="11" y="9"/>
                  </a:cubicBezTo>
                  <a:cubicBezTo>
                    <a:pt x="15" y="11"/>
                    <a:pt x="24" y="17"/>
                    <a:pt x="2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34" name="Freeform 47">
              <a:extLst>
                <a:ext uri="{FF2B5EF4-FFF2-40B4-BE49-F238E27FC236}">
                  <a16:creationId xmlns:a16="http://schemas.microsoft.com/office/drawing/2014/main" id="{07ACD020-3203-47DC-962A-62F1C85EF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9163" y="3097213"/>
              <a:ext cx="0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0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35" name="Freeform 48">
              <a:extLst>
                <a:ext uri="{FF2B5EF4-FFF2-40B4-BE49-F238E27FC236}">
                  <a16:creationId xmlns:a16="http://schemas.microsoft.com/office/drawing/2014/main" id="{1B3C5ED3-3319-4A12-9F26-B112CA4A15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051" y="2586038"/>
              <a:ext cx="2446337" cy="523874"/>
            </a:xfrm>
            <a:custGeom>
              <a:avLst/>
              <a:gdLst>
                <a:gd name="T0" fmla="*/ 3895 w 3936"/>
                <a:gd name="T1" fmla="*/ 368 h 843"/>
                <a:gd name="T2" fmla="*/ 3858 w 3936"/>
                <a:gd name="T3" fmla="*/ 149 h 843"/>
                <a:gd name="T4" fmla="*/ 3674 w 3936"/>
                <a:gd name="T5" fmla="*/ 92 h 843"/>
                <a:gd name="T6" fmla="*/ 3406 w 3936"/>
                <a:gd name="T7" fmla="*/ 57 h 843"/>
                <a:gd name="T8" fmla="*/ 3165 w 3936"/>
                <a:gd name="T9" fmla="*/ 62 h 843"/>
                <a:gd name="T10" fmla="*/ 2953 w 3936"/>
                <a:gd name="T11" fmla="*/ 66 h 843"/>
                <a:gd name="T12" fmla="*/ 2793 w 3936"/>
                <a:gd name="T13" fmla="*/ 51 h 843"/>
                <a:gd name="T14" fmla="*/ 2607 w 3936"/>
                <a:gd name="T15" fmla="*/ 61 h 843"/>
                <a:gd name="T16" fmla="*/ 2487 w 3936"/>
                <a:gd name="T17" fmla="*/ 55 h 843"/>
                <a:gd name="T18" fmla="*/ 2414 w 3936"/>
                <a:gd name="T19" fmla="*/ 56 h 843"/>
                <a:gd name="T20" fmla="*/ 2325 w 3936"/>
                <a:gd name="T21" fmla="*/ 85 h 843"/>
                <a:gd name="T22" fmla="*/ 1974 w 3936"/>
                <a:gd name="T23" fmla="*/ 84 h 843"/>
                <a:gd name="T24" fmla="*/ 1797 w 3936"/>
                <a:gd name="T25" fmla="*/ 75 h 843"/>
                <a:gd name="T26" fmla="*/ 1422 w 3936"/>
                <a:gd name="T27" fmla="*/ 89 h 843"/>
                <a:gd name="T28" fmla="*/ 1035 w 3936"/>
                <a:gd name="T29" fmla="*/ 68 h 843"/>
                <a:gd name="T30" fmla="*/ 769 w 3936"/>
                <a:gd name="T31" fmla="*/ 43 h 843"/>
                <a:gd name="T32" fmla="*/ 472 w 3936"/>
                <a:gd name="T33" fmla="*/ 25 h 843"/>
                <a:gd name="T34" fmla="*/ 239 w 3936"/>
                <a:gd name="T35" fmla="*/ 79 h 843"/>
                <a:gd name="T36" fmla="*/ 101 w 3936"/>
                <a:gd name="T37" fmla="*/ 162 h 843"/>
                <a:gd name="T38" fmla="*/ 120 w 3936"/>
                <a:gd name="T39" fmla="*/ 385 h 843"/>
                <a:gd name="T40" fmla="*/ 56 w 3936"/>
                <a:gd name="T41" fmla="*/ 476 h 843"/>
                <a:gd name="T42" fmla="*/ 68 w 3936"/>
                <a:gd name="T43" fmla="*/ 526 h 843"/>
                <a:gd name="T44" fmla="*/ 61 w 3936"/>
                <a:gd name="T45" fmla="*/ 573 h 843"/>
                <a:gd name="T46" fmla="*/ 134 w 3936"/>
                <a:gd name="T47" fmla="*/ 674 h 843"/>
                <a:gd name="T48" fmla="*/ 340 w 3936"/>
                <a:gd name="T49" fmla="*/ 694 h 843"/>
                <a:gd name="T50" fmla="*/ 602 w 3936"/>
                <a:gd name="T51" fmla="*/ 773 h 843"/>
                <a:gd name="T52" fmla="*/ 1461 w 3936"/>
                <a:gd name="T53" fmla="*/ 779 h 843"/>
                <a:gd name="T54" fmla="*/ 1690 w 3936"/>
                <a:gd name="T55" fmla="*/ 780 h 843"/>
                <a:gd name="T56" fmla="*/ 1988 w 3936"/>
                <a:gd name="T57" fmla="*/ 804 h 843"/>
                <a:gd name="T58" fmla="*/ 2423 w 3936"/>
                <a:gd name="T59" fmla="*/ 828 h 843"/>
                <a:gd name="T60" fmla="*/ 2801 w 3936"/>
                <a:gd name="T61" fmla="*/ 829 h 843"/>
                <a:gd name="T62" fmla="*/ 3373 w 3936"/>
                <a:gd name="T63" fmla="*/ 805 h 843"/>
                <a:gd name="T64" fmla="*/ 3600 w 3936"/>
                <a:gd name="T65" fmla="*/ 661 h 843"/>
                <a:gd name="T66" fmla="*/ 3863 w 3936"/>
                <a:gd name="T67" fmla="*/ 598 h 843"/>
                <a:gd name="T68" fmla="*/ 3873 w 3936"/>
                <a:gd name="T69" fmla="*/ 535 h 843"/>
                <a:gd name="T70" fmla="*/ 3833 w 3936"/>
                <a:gd name="T71" fmla="*/ 475 h 843"/>
                <a:gd name="T72" fmla="*/ 472 w 3936"/>
                <a:gd name="T73" fmla="*/ 31 h 843"/>
                <a:gd name="T74" fmla="*/ 3490 w 3936"/>
                <a:gd name="T75" fmla="*/ 695 h 843"/>
                <a:gd name="T76" fmla="*/ 3370 w 3936"/>
                <a:gd name="T77" fmla="*/ 706 h 843"/>
                <a:gd name="T78" fmla="*/ 3639 w 3936"/>
                <a:gd name="T79" fmla="*/ 476 h 843"/>
                <a:gd name="T80" fmla="*/ 183 w 3936"/>
                <a:gd name="T81" fmla="*/ 486 h 843"/>
                <a:gd name="T82" fmla="*/ 801 w 3936"/>
                <a:gd name="T83" fmla="*/ 734 h 843"/>
                <a:gd name="T84" fmla="*/ 3667 w 3936"/>
                <a:gd name="T85" fmla="*/ 567 h 843"/>
                <a:gd name="T86" fmla="*/ 251 w 3936"/>
                <a:gd name="T87" fmla="*/ 622 h 843"/>
                <a:gd name="T88" fmla="*/ 3422 w 3936"/>
                <a:gd name="T89" fmla="*/ 698 h 843"/>
                <a:gd name="T90" fmla="*/ 3744 w 3936"/>
                <a:gd name="T91" fmla="*/ 450 h 843"/>
                <a:gd name="T92" fmla="*/ 1020 w 3936"/>
                <a:gd name="T93" fmla="*/ 742 h 843"/>
                <a:gd name="T94" fmla="*/ 2792 w 3936"/>
                <a:gd name="T95" fmla="*/ 770 h 843"/>
                <a:gd name="T96" fmla="*/ 2930 w 3936"/>
                <a:gd name="T97" fmla="*/ 91 h 843"/>
                <a:gd name="T98" fmla="*/ 1287 w 3936"/>
                <a:gd name="T99" fmla="*/ 102 h 843"/>
                <a:gd name="T100" fmla="*/ 883 w 3936"/>
                <a:gd name="T101" fmla="*/ 97 h 843"/>
                <a:gd name="T102" fmla="*/ 141 w 3936"/>
                <a:gd name="T103" fmla="*/ 631 h 843"/>
                <a:gd name="T104" fmla="*/ 2277 w 3936"/>
                <a:gd name="T105" fmla="*/ 804 h 843"/>
                <a:gd name="T106" fmla="*/ 3793 w 3936"/>
                <a:gd name="T107" fmla="*/ 608 h 843"/>
                <a:gd name="T108" fmla="*/ 593 w 3936"/>
                <a:gd name="T109" fmla="*/ 55 h 843"/>
                <a:gd name="T110" fmla="*/ 214 w 3936"/>
                <a:gd name="T111" fmla="*/ 668 h 843"/>
                <a:gd name="T112" fmla="*/ 2084 w 3936"/>
                <a:gd name="T113" fmla="*/ 775 h 843"/>
                <a:gd name="T114" fmla="*/ 2985 w 3936"/>
                <a:gd name="T115" fmla="*/ 61 h 843"/>
                <a:gd name="T116" fmla="*/ 2300 w 3936"/>
                <a:gd name="T117" fmla="*/ 84 h 843"/>
                <a:gd name="T118" fmla="*/ 700 w 3936"/>
                <a:gd name="T119" fmla="*/ 30 h 843"/>
                <a:gd name="T120" fmla="*/ 2212 w 3936"/>
                <a:gd name="T121" fmla="*/ 816 h 843"/>
                <a:gd name="T122" fmla="*/ 3139 w 3936"/>
                <a:gd name="T123" fmla="*/ 822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36" h="843">
                  <a:moveTo>
                    <a:pt x="3922" y="450"/>
                  </a:moveTo>
                  <a:cubicBezTo>
                    <a:pt x="3924" y="442"/>
                    <a:pt x="3913" y="439"/>
                    <a:pt x="3900" y="439"/>
                  </a:cubicBezTo>
                  <a:cubicBezTo>
                    <a:pt x="3868" y="442"/>
                    <a:pt x="3845" y="432"/>
                    <a:pt x="3825" y="417"/>
                  </a:cubicBezTo>
                  <a:cubicBezTo>
                    <a:pt x="3823" y="415"/>
                    <a:pt x="3820" y="413"/>
                    <a:pt x="3818" y="412"/>
                  </a:cubicBezTo>
                  <a:cubicBezTo>
                    <a:pt x="3815" y="410"/>
                    <a:pt x="3813" y="408"/>
                    <a:pt x="3810" y="406"/>
                  </a:cubicBezTo>
                  <a:cubicBezTo>
                    <a:pt x="3809" y="403"/>
                    <a:pt x="3808" y="400"/>
                    <a:pt x="3806" y="397"/>
                  </a:cubicBezTo>
                  <a:cubicBezTo>
                    <a:pt x="3810" y="393"/>
                    <a:pt x="3813" y="390"/>
                    <a:pt x="3816" y="386"/>
                  </a:cubicBezTo>
                  <a:cubicBezTo>
                    <a:pt x="3825" y="382"/>
                    <a:pt x="3834" y="382"/>
                    <a:pt x="3844" y="382"/>
                  </a:cubicBezTo>
                  <a:cubicBezTo>
                    <a:pt x="3851" y="383"/>
                    <a:pt x="3858" y="381"/>
                    <a:pt x="3865" y="382"/>
                  </a:cubicBezTo>
                  <a:cubicBezTo>
                    <a:pt x="3885" y="384"/>
                    <a:pt x="3892" y="377"/>
                    <a:pt x="3895" y="368"/>
                  </a:cubicBezTo>
                  <a:cubicBezTo>
                    <a:pt x="3898" y="366"/>
                    <a:pt x="3902" y="364"/>
                    <a:pt x="3904" y="359"/>
                  </a:cubicBezTo>
                  <a:cubicBezTo>
                    <a:pt x="3904" y="359"/>
                    <a:pt x="3904" y="359"/>
                    <a:pt x="3904" y="359"/>
                  </a:cubicBezTo>
                  <a:cubicBezTo>
                    <a:pt x="3905" y="355"/>
                    <a:pt x="3904" y="352"/>
                    <a:pt x="3904" y="348"/>
                  </a:cubicBezTo>
                  <a:cubicBezTo>
                    <a:pt x="3907" y="346"/>
                    <a:pt x="3912" y="344"/>
                    <a:pt x="3912" y="340"/>
                  </a:cubicBezTo>
                  <a:cubicBezTo>
                    <a:pt x="3913" y="335"/>
                    <a:pt x="3914" y="330"/>
                    <a:pt x="3914" y="324"/>
                  </a:cubicBezTo>
                  <a:cubicBezTo>
                    <a:pt x="3913" y="323"/>
                    <a:pt x="3912" y="321"/>
                    <a:pt x="3911" y="319"/>
                  </a:cubicBezTo>
                  <a:cubicBezTo>
                    <a:pt x="3912" y="318"/>
                    <a:pt x="3913" y="319"/>
                    <a:pt x="3914" y="324"/>
                  </a:cubicBezTo>
                  <a:cubicBezTo>
                    <a:pt x="3927" y="315"/>
                    <a:pt x="3919" y="304"/>
                    <a:pt x="3920" y="293"/>
                  </a:cubicBezTo>
                  <a:cubicBezTo>
                    <a:pt x="3919" y="267"/>
                    <a:pt x="3924" y="241"/>
                    <a:pt x="3913" y="216"/>
                  </a:cubicBezTo>
                  <a:cubicBezTo>
                    <a:pt x="3936" y="170"/>
                    <a:pt x="3915" y="144"/>
                    <a:pt x="3858" y="149"/>
                  </a:cubicBezTo>
                  <a:cubicBezTo>
                    <a:pt x="3855" y="131"/>
                    <a:pt x="3834" y="145"/>
                    <a:pt x="3824" y="139"/>
                  </a:cubicBezTo>
                  <a:cubicBezTo>
                    <a:pt x="3819" y="137"/>
                    <a:pt x="3813" y="135"/>
                    <a:pt x="3808" y="133"/>
                  </a:cubicBezTo>
                  <a:cubicBezTo>
                    <a:pt x="3805" y="127"/>
                    <a:pt x="3798" y="127"/>
                    <a:pt x="3792" y="128"/>
                  </a:cubicBezTo>
                  <a:cubicBezTo>
                    <a:pt x="3765" y="120"/>
                    <a:pt x="3736" y="124"/>
                    <a:pt x="3708" y="121"/>
                  </a:cubicBezTo>
                  <a:cubicBezTo>
                    <a:pt x="3704" y="119"/>
                    <a:pt x="3701" y="117"/>
                    <a:pt x="3696" y="116"/>
                  </a:cubicBezTo>
                  <a:cubicBezTo>
                    <a:pt x="3692" y="116"/>
                    <a:pt x="3690" y="119"/>
                    <a:pt x="3688" y="120"/>
                  </a:cubicBezTo>
                  <a:cubicBezTo>
                    <a:pt x="3688" y="120"/>
                    <a:pt x="3688" y="120"/>
                    <a:pt x="3688" y="120"/>
                  </a:cubicBezTo>
                  <a:cubicBezTo>
                    <a:pt x="3691" y="119"/>
                    <a:pt x="3693" y="117"/>
                    <a:pt x="3696" y="116"/>
                  </a:cubicBezTo>
                  <a:cubicBezTo>
                    <a:pt x="3693" y="114"/>
                    <a:pt x="3690" y="115"/>
                    <a:pt x="3687" y="114"/>
                  </a:cubicBezTo>
                  <a:cubicBezTo>
                    <a:pt x="3687" y="104"/>
                    <a:pt x="3692" y="92"/>
                    <a:pt x="3674" y="92"/>
                  </a:cubicBezTo>
                  <a:cubicBezTo>
                    <a:pt x="3645" y="92"/>
                    <a:pt x="3619" y="81"/>
                    <a:pt x="3590" y="86"/>
                  </a:cubicBezTo>
                  <a:cubicBezTo>
                    <a:pt x="3588" y="86"/>
                    <a:pt x="3586" y="86"/>
                    <a:pt x="3585" y="85"/>
                  </a:cubicBezTo>
                  <a:cubicBezTo>
                    <a:pt x="3584" y="85"/>
                    <a:pt x="3584" y="85"/>
                    <a:pt x="3583" y="85"/>
                  </a:cubicBezTo>
                  <a:cubicBezTo>
                    <a:pt x="3572" y="79"/>
                    <a:pt x="3558" y="78"/>
                    <a:pt x="3544" y="78"/>
                  </a:cubicBezTo>
                  <a:cubicBezTo>
                    <a:pt x="3536" y="61"/>
                    <a:pt x="3516" y="70"/>
                    <a:pt x="3501" y="69"/>
                  </a:cubicBezTo>
                  <a:cubicBezTo>
                    <a:pt x="3488" y="68"/>
                    <a:pt x="3475" y="68"/>
                    <a:pt x="3462" y="67"/>
                  </a:cubicBezTo>
                  <a:cubicBezTo>
                    <a:pt x="3462" y="68"/>
                    <a:pt x="3462" y="68"/>
                    <a:pt x="3462" y="68"/>
                  </a:cubicBezTo>
                  <a:cubicBezTo>
                    <a:pt x="3462" y="68"/>
                    <a:pt x="3462" y="68"/>
                    <a:pt x="3461" y="69"/>
                  </a:cubicBezTo>
                  <a:cubicBezTo>
                    <a:pt x="3461" y="68"/>
                    <a:pt x="3462" y="68"/>
                    <a:pt x="3462" y="67"/>
                  </a:cubicBezTo>
                  <a:cubicBezTo>
                    <a:pt x="3446" y="58"/>
                    <a:pt x="3426" y="56"/>
                    <a:pt x="3406" y="57"/>
                  </a:cubicBezTo>
                  <a:cubicBezTo>
                    <a:pt x="3383" y="52"/>
                    <a:pt x="3356" y="59"/>
                    <a:pt x="3335" y="48"/>
                  </a:cubicBezTo>
                  <a:cubicBezTo>
                    <a:pt x="3331" y="46"/>
                    <a:pt x="3319" y="45"/>
                    <a:pt x="3320" y="51"/>
                  </a:cubicBezTo>
                  <a:cubicBezTo>
                    <a:pt x="3323" y="65"/>
                    <a:pt x="3305" y="63"/>
                    <a:pt x="3296" y="66"/>
                  </a:cubicBezTo>
                  <a:cubicBezTo>
                    <a:pt x="3295" y="66"/>
                    <a:pt x="3294" y="66"/>
                    <a:pt x="3293" y="66"/>
                  </a:cubicBezTo>
                  <a:cubicBezTo>
                    <a:pt x="3270" y="59"/>
                    <a:pt x="3245" y="65"/>
                    <a:pt x="3221" y="63"/>
                  </a:cubicBezTo>
                  <a:cubicBezTo>
                    <a:pt x="3221" y="63"/>
                    <a:pt x="3220" y="62"/>
                    <a:pt x="3220" y="62"/>
                  </a:cubicBezTo>
                  <a:cubicBezTo>
                    <a:pt x="3219" y="63"/>
                    <a:pt x="3219" y="63"/>
                    <a:pt x="3218" y="63"/>
                  </a:cubicBezTo>
                  <a:cubicBezTo>
                    <a:pt x="3213" y="62"/>
                    <a:pt x="3209" y="63"/>
                    <a:pt x="3204" y="62"/>
                  </a:cubicBezTo>
                  <a:cubicBezTo>
                    <a:pt x="3204" y="62"/>
                    <a:pt x="3204" y="62"/>
                    <a:pt x="3204" y="62"/>
                  </a:cubicBezTo>
                  <a:cubicBezTo>
                    <a:pt x="3191" y="62"/>
                    <a:pt x="3178" y="62"/>
                    <a:pt x="3165" y="62"/>
                  </a:cubicBezTo>
                  <a:cubicBezTo>
                    <a:pt x="3149" y="54"/>
                    <a:pt x="3131" y="54"/>
                    <a:pt x="3113" y="56"/>
                  </a:cubicBezTo>
                  <a:cubicBezTo>
                    <a:pt x="3107" y="56"/>
                    <a:pt x="3101" y="55"/>
                    <a:pt x="3098" y="61"/>
                  </a:cubicBezTo>
                  <a:cubicBezTo>
                    <a:pt x="3098" y="61"/>
                    <a:pt x="3098" y="61"/>
                    <a:pt x="3098" y="61"/>
                  </a:cubicBezTo>
                  <a:cubicBezTo>
                    <a:pt x="3098" y="61"/>
                    <a:pt x="3098" y="61"/>
                    <a:pt x="3098" y="61"/>
                  </a:cubicBezTo>
                  <a:cubicBezTo>
                    <a:pt x="3092" y="62"/>
                    <a:pt x="3086" y="64"/>
                    <a:pt x="3080" y="66"/>
                  </a:cubicBezTo>
                  <a:cubicBezTo>
                    <a:pt x="3065" y="66"/>
                    <a:pt x="3050" y="66"/>
                    <a:pt x="3035" y="65"/>
                  </a:cubicBezTo>
                  <a:cubicBezTo>
                    <a:pt x="3038" y="48"/>
                    <a:pt x="3022" y="54"/>
                    <a:pt x="3010" y="55"/>
                  </a:cubicBezTo>
                  <a:cubicBezTo>
                    <a:pt x="3003" y="46"/>
                    <a:pt x="2989" y="48"/>
                    <a:pt x="2979" y="50"/>
                  </a:cubicBezTo>
                  <a:cubicBezTo>
                    <a:pt x="2952" y="53"/>
                    <a:pt x="2985" y="57"/>
                    <a:pt x="2980" y="62"/>
                  </a:cubicBezTo>
                  <a:cubicBezTo>
                    <a:pt x="2971" y="64"/>
                    <a:pt x="2964" y="69"/>
                    <a:pt x="2953" y="66"/>
                  </a:cubicBezTo>
                  <a:cubicBezTo>
                    <a:pt x="2936" y="60"/>
                    <a:pt x="2918" y="57"/>
                    <a:pt x="2898" y="61"/>
                  </a:cubicBezTo>
                  <a:cubicBezTo>
                    <a:pt x="2888" y="53"/>
                    <a:pt x="2886" y="63"/>
                    <a:pt x="2881" y="66"/>
                  </a:cubicBezTo>
                  <a:cubicBezTo>
                    <a:pt x="2866" y="70"/>
                    <a:pt x="2848" y="66"/>
                    <a:pt x="2833" y="72"/>
                  </a:cubicBezTo>
                  <a:cubicBezTo>
                    <a:pt x="2832" y="68"/>
                    <a:pt x="2830" y="61"/>
                    <a:pt x="2829" y="62"/>
                  </a:cubicBezTo>
                  <a:cubicBezTo>
                    <a:pt x="2824" y="66"/>
                    <a:pt x="2816" y="67"/>
                    <a:pt x="2809" y="69"/>
                  </a:cubicBezTo>
                  <a:cubicBezTo>
                    <a:pt x="2802" y="68"/>
                    <a:pt x="2794" y="69"/>
                    <a:pt x="2787" y="66"/>
                  </a:cubicBezTo>
                  <a:cubicBezTo>
                    <a:pt x="2784" y="64"/>
                    <a:pt x="2781" y="66"/>
                    <a:pt x="2778" y="66"/>
                  </a:cubicBezTo>
                  <a:cubicBezTo>
                    <a:pt x="2778" y="66"/>
                    <a:pt x="2778" y="66"/>
                    <a:pt x="2778" y="66"/>
                  </a:cubicBezTo>
                  <a:cubicBezTo>
                    <a:pt x="2781" y="66"/>
                    <a:pt x="2784" y="66"/>
                    <a:pt x="2787" y="66"/>
                  </a:cubicBezTo>
                  <a:cubicBezTo>
                    <a:pt x="2789" y="61"/>
                    <a:pt x="2791" y="56"/>
                    <a:pt x="2793" y="51"/>
                  </a:cubicBezTo>
                  <a:cubicBezTo>
                    <a:pt x="2779" y="48"/>
                    <a:pt x="2769" y="54"/>
                    <a:pt x="2761" y="61"/>
                  </a:cubicBezTo>
                  <a:cubicBezTo>
                    <a:pt x="2756" y="61"/>
                    <a:pt x="2751" y="61"/>
                    <a:pt x="2745" y="60"/>
                  </a:cubicBezTo>
                  <a:cubicBezTo>
                    <a:pt x="2743" y="49"/>
                    <a:pt x="2732" y="49"/>
                    <a:pt x="2720" y="50"/>
                  </a:cubicBezTo>
                  <a:cubicBezTo>
                    <a:pt x="2714" y="51"/>
                    <a:pt x="2702" y="52"/>
                    <a:pt x="2702" y="53"/>
                  </a:cubicBezTo>
                  <a:cubicBezTo>
                    <a:pt x="2701" y="71"/>
                    <a:pt x="2689" y="73"/>
                    <a:pt x="2675" y="72"/>
                  </a:cubicBezTo>
                  <a:cubicBezTo>
                    <a:pt x="2666" y="68"/>
                    <a:pt x="2657" y="65"/>
                    <a:pt x="2645" y="70"/>
                  </a:cubicBezTo>
                  <a:cubicBezTo>
                    <a:pt x="2645" y="71"/>
                    <a:pt x="2646" y="71"/>
                    <a:pt x="2647" y="71"/>
                  </a:cubicBezTo>
                  <a:cubicBezTo>
                    <a:pt x="2636" y="72"/>
                    <a:pt x="2626" y="72"/>
                    <a:pt x="2615" y="72"/>
                  </a:cubicBezTo>
                  <a:cubicBezTo>
                    <a:pt x="2613" y="71"/>
                    <a:pt x="2611" y="70"/>
                    <a:pt x="2609" y="69"/>
                  </a:cubicBezTo>
                  <a:cubicBezTo>
                    <a:pt x="2608" y="66"/>
                    <a:pt x="2608" y="64"/>
                    <a:pt x="2607" y="61"/>
                  </a:cubicBezTo>
                  <a:cubicBezTo>
                    <a:pt x="2600" y="64"/>
                    <a:pt x="2592" y="66"/>
                    <a:pt x="2584" y="68"/>
                  </a:cubicBezTo>
                  <a:cubicBezTo>
                    <a:pt x="2573" y="68"/>
                    <a:pt x="2562" y="69"/>
                    <a:pt x="2552" y="69"/>
                  </a:cubicBezTo>
                  <a:cubicBezTo>
                    <a:pt x="2546" y="68"/>
                    <a:pt x="2541" y="67"/>
                    <a:pt x="2535" y="66"/>
                  </a:cubicBezTo>
                  <a:cubicBezTo>
                    <a:pt x="2536" y="68"/>
                    <a:pt x="2536" y="68"/>
                    <a:pt x="2536" y="68"/>
                  </a:cubicBezTo>
                  <a:cubicBezTo>
                    <a:pt x="2535" y="68"/>
                    <a:pt x="2534" y="68"/>
                    <a:pt x="2533" y="68"/>
                  </a:cubicBezTo>
                  <a:cubicBezTo>
                    <a:pt x="2534" y="67"/>
                    <a:pt x="2534" y="67"/>
                    <a:pt x="2535" y="66"/>
                  </a:cubicBezTo>
                  <a:cubicBezTo>
                    <a:pt x="2527" y="43"/>
                    <a:pt x="2509" y="45"/>
                    <a:pt x="2487" y="55"/>
                  </a:cubicBezTo>
                  <a:cubicBezTo>
                    <a:pt x="2487" y="55"/>
                    <a:pt x="2487" y="55"/>
                    <a:pt x="2487" y="55"/>
                  </a:cubicBezTo>
                  <a:cubicBezTo>
                    <a:pt x="2487" y="55"/>
                    <a:pt x="2487" y="55"/>
                    <a:pt x="2487" y="55"/>
                  </a:cubicBezTo>
                  <a:cubicBezTo>
                    <a:pt x="2487" y="55"/>
                    <a:pt x="2487" y="55"/>
                    <a:pt x="2487" y="55"/>
                  </a:cubicBezTo>
                  <a:cubicBezTo>
                    <a:pt x="2487" y="55"/>
                    <a:pt x="2486" y="55"/>
                    <a:pt x="2486" y="55"/>
                  </a:cubicBezTo>
                  <a:cubicBezTo>
                    <a:pt x="2473" y="54"/>
                    <a:pt x="2461" y="47"/>
                    <a:pt x="2446" y="50"/>
                  </a:cubicBezTo>
                  <a:cubicBezTo>
                    <a:pt x="2445" y="50"/>
                    <a:pt x="2445" y="50"/>
                    <a:pt x="2444" y="50"/>
                  </a:cubicBezTo>
                  <a:cubicBezTo>
                    <a:pt x="2446" y="49"/>
                    <a:pt x="2448" y="48"/>
                    <a:pt x="2449" y="48"/>
                  </a:cubicBezTo>
                  <a:cubicBezTo>
                    <a:pt x="2453" y="47"/>
                    <a:pt x="2456" y="46"/>
                    <a:pt x="2460" y="44"/>
                  </a:cubicBezTo>
                  <a:cubicBezTo>
                    <a:pt x="2447" y="39"/>
                    <a:pt x="2437" y="42"/>
                    <a:pt x="2437" y="46"/>
                  </a:cubicBezTo>
                  <a:cubicBezTo>
                    <a:pt x="2437" y="49"/>
                    <a:pt x="2438" y="48"/>
                    <a:pt x="2439" y="49"/>
                  </a:cubicBezTo>
                  <a:cubicBezTo>
                    <a:pt x="2430" y="47"/>
                    <a:pt x="2420" y="44"/>
                    <a:pt x="2414" y="54"/>
                  </a:cubicBezTo>
                  <a:cubicBezTo>
                    <a:pt x="2414" y="55"/>
                    <a:pt x="2415" y="55"/>
                    <a:pt x="2415" y="56"/>
                  </a:cubicBezTo>
                  <a:cubicBezTo>
                    <a:pt x="2415" y="56"/>
                    <a:pt x="2414" y="56"/>
                    <a:pt x="2414" y="56"/>
                  </a:cubicBezTo>
                  <a:cubicBezTo>
                    <a:pt x="2414" y="54"/>
                    <a:pt x="2414" y="54"/>
                    <a:pt x="2414" y="54"/>
                  </a:cubicBezTo>
                  <a:cubicBezTo>
                    <a:pt x="2401" y="55"/>
                    <a:pt x="2388" y="57"/>
                    <a:pt x="2374" y="58"/>
                  </a:cubicBezTo>
                  <a:cubicBezTo>
                    <a:pt x="2383" y="68"/>
                    <a:pt x="2394" y="68"/>
                    <a:pt x="2404" y="68"/>
                  </a:cubicBezTo>
                  <a:cubicBezTo>
                    <a:pt x="2407" y="70"/>
                    <a:pt x="2410" y="72"/>
                    <a:pt x="2413" y="74"/>
                  </a:cubicBezTo>
                  <a:cubicBezTo>
                    <a:pt x="2413" y="74"/>
                    <a:pt x="2413" y="74"/>
                    <a:pt x="2413" y="74"/>
                  </a:cubicBezTo>
                  <a:cubicBezTo>
                    <a:pt x="2397" y="74"/>
                    <a:pt x="2383" y="74"/>
                    <a:pt x="2366" y="74"/>
                  </a:cubicBezTo>
                  <a:cubicBezTo>
                    <a:pt x="2381" y="78"/>
                    <a:pt x="2395" y="81"/>
                    <a:pt x="2409" y="80"/>
                  </a:cubicBezTo>
                  <a:cubicBezTo>
                    <a:pt x="2408" y="81"/>
                    <a:pt x="2407" y="83"/>
                    <a:pt x="2406" y="85"/>
                  </a:cubicBezTo>
                  <a:cubicBezTo>
                    <a:pt x="2397" y="87"/>
                    <a:pt x="2389" y="94"/>
                    <a:pt x="2380" y="85"/>
                  </a:cubicBezTo>
                  <a:cubicBezTo>
                    <a:pt x="2362" y="63"/>
                    <a:pt x="2343" y="83"/>
                    <a:pt x="2325" y="85"/>
                  </a:cubicBezTo>
                  <a:cubicBezTo>
                    <a:pt x="2322" y="85"/>
                    <a:pt x="2320" y="85"/>
                    <a:pt x="2317" y="85"/>
                  </a:cubicBezTo>
                  <a:cubicBezTo>
                    <a:pt x="2319" y="84"/>
                    <a:pt x="2322" y="84"/>
                    <a:pt x="2322" y="82"/>
                  </a:cubicBezTo>
                  <a:cubicBezTo>
                    <a:pt x="2323" y="73"/>
                    <a:pt x="2309" y="79"/>
                    <a:pt x="2302" y="77"/>
                  </a:cubicBezTo>
                  <a:cubicBezTo>
                    <a:pt x="2278" y="69"/>
                    <a:pt x="2254" y="74"/>
                    <a:pt x="2230" y="74"/>
                  </a:cubicBezTo>
                  <a:cubicBezTo>
                    <a:pt x="2193" y="90"/>
                    <a:pt x="2152" y="67"/>
                    <a:pt x="2114" y="80"/>
                  </a:cubicBezTo>
                  <a:cubicBezTo>
                    <a:pt x="2123" y="83"/>
                    <a:pt x="2132" y="83"/>
                    <a:pt x="2141" y="85"/>
                  </a:cubicBezTo>
                  <a:cubicBezTo>
                    <a:pt x="2130" y="86"/>
                    <a:pt x="2119" y="85"/>
                    <a:pt x="2108" y="87"/>
                  </a:cubicBezTo>
                  <a:cubicBezTo>
                    <a:pt x="2100" y="86"/>
                    <a:pt x="2092" y="85"/>
                    <a:pt x="2085" y="85"/>
                  </a:cubicBezTo>
                  <a:cubicBezTo>
                    <a:pt x="2050" y="72"/>
                    <a:pt x="2015" y="82"/>
                    <a:pt x="1980" y="84"/>
                  </a:cubicBezTo>
                  <a:cubicBezTo>
                    <a:pt x="1978" y="84"/>
                    <a:pt x="1976" y="84"/>
                    <a:pt x="1974" y="84"/>
                  </a:cubicBezTo>
                  <a:cubicBezTo>
                    <a:pt x="1975" y="79"/>
                    <a:pt x="1976" y="75"/>
                    <a:pt x="1983" y="75"/>
                  </a:cubicBezTo>
                  <a:cubicBezTo>
                    <a:pt x="1968" y="72"/>
                    <a:pt x="1955" y="69"/>
                    <a:pt x="1945" y="78"/>
                  </a:cubicBezTo>
                  <a:cubicBezTo>
                    <a:pt x="1945" y="78"/>
                    <a:pt x="1945" y="78"/>
                    <a:pt x="1945" y="78"/>
                  </a:cubicBezTo>
                  <a:cubicBezTo>
                    <a:pt x="1942" y="78"/>
                    <a:pt x="1943" y="80"/>
                    <a:pt x="1941" y="81"/>
                  </a:cubicBezTo>
                  <a:cubicBezTo>
                    <a:pt x="1922" y="80"/>
                    <a:pt x="1904" y="79"/>
                    <a:pt x="1885" y="80"/>
                  </a:cubicBezTo>
                  <a:cubicBezTo>
                    <a:pt x="1884" y="79"/>
                    <a:pt x="1886" y="78"/>
                    <a:pt x="1884" y="77"/>
                  </a:cubicBezTo>
                  <a:cubicBezTo>
                    <a:pt x="1873" y="70"/>
                    <a:pt x="1865" y="75"/>
                    <a:pt x="1857" y="80"/>
                  </a:cubicBezTo>
                  <a:cubicBezTo>
                    <a:pt x="1851" y="79"/>
                    <a:pt x="1845" y="79"/>
                    <a:pt x="1840" y="78"/>
                  </a:cubicBezTo>
                  <a:cubicBezTo>
                    <a:pt x="1830" y="77"/>
                    <a:pt x="1821" y="77"/>
                    <a:pt x="1811" y="76"/>
                  </a:cubicBezTo>
                  <a:cubicBezTo>
                    <a:pt x="1806" y="76"/>
                    <a:pt x="1802" y="74"/>
                    <a:pt x="1797" y="75"/>
                  </a:cubicBezTo>
                  <a:cubicBezTo>
                    <a:pt x="1764" y="72"/>
                    <a:pt x="1730" y="71"/>
                    <a:pt x="1697" y="80"/>
                  </a:cubicBezTo>
                  <a:cubicBezTo>
                    <a:pt x="1694" y="79"/>
                    <a:pt x="1692" y="79"/>
                    <a:pt x="1690" y="79"/>
                  </a:cubicBezTo>
                  <a:cubicBezTo>
                    <a:pt x="1679" y="69"/>
                    <a:pt x="1668" y="71"/>
                    <a:pt x="1656" y="78"/>
                  </a:cubicBezTo>
                  <a:cubicBezTo>
                    <a:pt x="1656" y="80"/>
                    <a:pt x="1656" y="82"/>
                    <a:pt x="1657" y="84"/>
                  </a:cubicBezTo>
                  <a:cubicBezTo>
                    <a:pt x="1657" y="84"/>
                    <a:pt x="1656" y="84"/>
                    <a:pt x="1656" y="84"/>
                  </a:cubicBezTo>
                  <a:cubicBezTo>
                    <a:pt x="1657" y="82"/>
                    <a:pt x="1658" y="80"/>
                    <a:pt x="1656" y="78"/>
                  </a:cubicBezTo>
                  <a:cubicBezTo>
                    <a:pt x="1629" y="83"/>
                    <a:pt x="1604" y="69"/>
                    <a:pt x="1577" y="73"/>
                  </a:cubicBezTo>
                  <a:cubicBezTo>
                    <a:pt x="1538" y="67"/>
                    <a:pt x="1499" y="62"/>
                    <a:pt x="1463" y="79"/>
                  </a:cubicBezTo>
                  <a:cubicBezTo>
                    <a:pt x="1447" y="81"/>
                    <a:pt x="1433" y="75"/>
                    <a:pt x="1418" y="67"/>
                  </a:cubicBezTo>
                  <a:cubicBezTo>
                    <a:pt x="1420" y="77"/>
                    <a:pt x="1421" y="83"/>
                    <a:pt x="1422" y="89"/>
                  </a:cubicBezTo>
                  <a:cubicBezTo>
                    <a:pt x="1418" y="89"/>
                    <a:pt x="1416" y="91"/>
                    <a:pt x="1413" y="92"/>
                  </a:cubicBezTo>
                  <a:cubicBezTo>
                    <a:pt x="1402" y="98"/>
                    <a:pt x="1393" y="113"/>
                    <a:pt x="1377" y="96"/>
                  </a:cubicBezTo>
                  <a:cubicBezTo>
                    <a:pt x="1377" y="96"/>
                    <a:pt x="1377" y="96"/>
                    <a:pt x="1377" y="96"/>
                  </a:cubicBezTo>
                  <a:cubicBezTo>
                    <a:pt x="1374" y="94"/>
                    <a:pt x="1371" y="92"/>
                    <a:pt x="1368" y="90"/>
                  </a:cubicBezTo>
                  <a:cubicBezTo>
                    <a:pt x="1343" y="66"/>
                    <a:pt x="1309" y="65"/>
                    <a:pt x="1273" y="67"/>
                  </a:cubicBezTo>
                  <a:cubicBezTo>
                    <a:pt x="1258" y="67"/>
                    <a:pt x="1244" y="67"/>
                    <a:pt x="1229" y="68"/>
                  </a:cubicBezTo>
                  <a:cubicBezTo>
                    <a:pt x="1205" y="65"/>
                    <a:pt x="1181" y="62"/>
                    <a:pt x="1157" y="68"/>
                  </a:cubicBezTo>
                  <a:cubicBezTo>
                    <a:pt x="1127" y="70"/>
                    <a:pt x="1095" y="66"/>
                    <a:pt x="1066" y="73"/>
                  </a:cubicBezTo>
                  <a:cubicBezTo>
                    <a:pt x="1062" y="73"/>
                    <a:pt x="1058" y="73"/>
                    <a:pt x="1054" y="73"/>
                  </a:cubicBezTo>
                  <a:cubicBezTo>
                    <a:pt x="1050" y="66"/>
                    <a:pt x="1036" y="65"/>
                    <a:pt x="1035" y="68"/>
                  </a:cubicBezTo>
                  <a:cubicBezTo>
                    <a:pt x="1029" y="95"/>
                    <a:pt x="1021" y="79"/>
                    <a:pt x="1008" y="71"/>
                  </a:cubicBezTo>
                  <a:cubicBezTo>
                    <a:pt x="990" y="59"/>
                    <a:pt x="958" y="69"/>
                    <a:pt x="951" y="89"/>
                  </a:cubicBezTo>
                  <a:cubicBezTo>
                    <a:pt x="949" y="89"/>
                    <a:pt x="948" y="89"/>
                    <a:pt x="946" y="88"/>
                  </a:cubicBezTo>
                  <a:cubicBezTo>
                    <a:pt x="934" y="70"/>
                    <a:pt x="917" y="61"/>
                    <a:pt x="891" y="68"/>
                  </a:cubicBezTo>
                  <a:cubicBezTo>
                    <a:pt x="861" y="71"/>
                    <a:pt x="827" y="56"/>
                    <a:pt x="801" y="79"/>
                  </a:cubicBezTo>
                  <a:cubicBezTo>
                    <a:pt x="799" y="77"/>
                    <a:pt x="797" y="75"/>
                    <a:pt x="794" y="73"/>
                  </a:cubicBezTo>
                  <a:cubicBezTo>
                    <a:pt x="779" y="60"/>
                    <a:pt x="759" y="62"/>
                    <a:pt x="739" y="61"/>
                  </a:cubicBezTo>
                  <a:cubicBezTo>
                    <a:pt x="714" y="60"/>
                    <a:pt x="688" y="67"/>
                    <a:pt x="665" y="55"/>
                  </a:cubicBezTo>
                  <a:cubicBezTo>
                    <a:pt x="671" y="53"/>
                    <a:pt x="676" y="51"/>
                    <a:pt x="681" y="48"/>
                  </a:cubicBezTo>
                  <a:cubicBezTo>
                    <a:pt x="711" y="53"/>
                    <a:pt x="740" y="42"/>
                    <a:pt x="769" y="43"/>
                  </a:cubicBezTo>
                  <a:cubicBezTo>
                    <a:pt x="790" y="41"/>
                    <a:pt x="812" y="49"/>
                    <a:pt x="840" y="31"/>
                  </a:cubicBezTo>
                  <a:cubicBezTo>
                    <a:pt x="790" y="33"/>
                    <a:pt x="752" y="30"/>
                    <a:pt x="714" y="20"/>
                  </a:cubicBezTo>
                  <a:cubicBezTo>
                    <a:pt x="708" y="18"/>
                    <a:pt x="701" y="21"/>
                    <a:pt x="697" y="25"/>
                  </a:cubicBezTo>
                  <a:cubicBezTo>
                    <a:pt x="683" y="26"/>
                    <a:pt x="668" y="24"/>
                    <a:pt x="662" y="36"/>
                  </a:cubicBezTo>
                  <a:cubicBezTo>
                    <a:pt x="662" y="36"/>
                    <a:pt x="662" y="36"/>
                    <a:pt x="662" y="36"/>
                  </a:cubicBezTo>
                  <a:cubicBezTo>
                    <a:pt x="658" y="30"/>
                    <a:pt x="654" y="23"/>
                    <a:pt x="641" y="25"/>
                  </a:cubicBezTo>
                  <a:cubicBezTo>
                    <a:pt x="633" y="18"/>
                    <a:pt x="611" y="24"/>
                    <a:pt x="614" y="7"/>
                  </a:cubicBezTo>
                  <a:cubicBezTo>
                    <a:pt x="616" y="0"/>
                    <a:pt x="603" y="1"/>
                    <a:pt x="599" y="3"/>
                  </a:cubicBezTo>
                  <a:cubicBezTo>
                    <a:pt x="578" y="16"/>
                    <a:pt x="551" y="8"/>
                    <a:pt x="528" y="14"/>
                  </a:cubicBezTo>
                  <a:cubicBezTo>
                    <a:pt x="508" y="12"/>
                    <a:pt x="488" y="14"/>
                    <a:pt x="472" y="25"/>
                  </a:cubicBezTo>
                  <a:cubicBezTo>
                    <a:pt x="472" y="26"/>
                    <a:pt x="473" y="26"/>
                    <a:pt x="473" y="27"/>
                  </a:cubicBezTo>
                  <a:cubicBezTo>
                    <a:pt x="472" y="26"/>
                    <a:pt x="472" y="26"/>
                    <a:pt x="472" y="26"/>
                  </a:cubicBezTo>
                  <a:cubicBezTo>
                    <a:pt x="472" y="25"/>
                    <a:pt x="472" y="25"/>
                    <a:pt x="472" y="25"/>
                  </a:cubicBezTo>
                  <a:cubicBezTo>
                    <a:pt x="459" y="26"/>
                    <a:pt x="446" y="26"/>
                    <a:pt x="433" y="27"/>
                  </a:cubicBezTo>
                  <a:cubicBezTo>
                    <a:pt x="418" y="28"/>
                    <a:pt x="398" y="19"/>
                    <a:pt x="390" y="37"/>
                  </a:cubicBezTo>
                  <a:cubicBezTo>
                    <a:pt x="376" y="37"/>
                    <a:pt x="362" y="38"/>
                    <a:pt x="351" y="45"/>
                  </a:cubicBezTo>
                  <a:cubicBezTo>
                    <a:pt x="338" y="51"/>
                    <a:pt x="324" y="56"/>
                    <a:pt x="311" y="62"/>
                  </a:cubicBezTo>
                  <a:cubicBezTo>
                    <a:pt x="308" y="63"/>
                    <a:pt x="305" y="64"/>
                    <a:pt x="302" y="66"/>
                  </a:cubicBezTo>
                  <a:cubicBezTo>
                    <a:pt x="302" y="66"/>
                    <a:pt x="302" y="66"/>
                    <a:pt x="302" y="66"/>
                  </a:cubicBezTo>
                  <a:cubicBezTo>
                    <a:pt x="279" y="65"/>
                    <a:pt x="258" y="70"/>
                    <a:pt x="239" y="79"/>
                  </a:cubicBezTo>
                  <a:cubicBezTo>
                    <a:pt x="241" y="81"/>
                    <a:pt x="244" y="83"/>
                    <a:pt x="246" y="85"/>
                  </a:cubicBezTo>
                  <a:cubicBezTo>
                    <a:pt x="246" y="85"/>
                    <a:pt x="246" y="85"/>
                    <a:pt x="246" y="85"/>
                  </a:cubicBezTo>
                  <a:cubicBezTo>
                    <a:pt x="244" y="83"/>
                    <a:pt x="242" y="81"/>
                    <a:pt x="239" y="79"/>
                  </a:cubicBezTo>
                  <a:cubicBezTo>
                    <a:pt x="217" y="86"/>
                    <a:pt x="201" y="94"/>
                    <a:pt x="213" y="114"/>
                  </a:cubicBezTo>
                  <a:cubicBezTo>
                    <a:pt x="208" y="116"/>
                    <a:pt x="203" y="118"/>
                    <a:pt x="198" y="120"/>
                  </a:cubicBezTo>
                  <a:cubicBezTo>
                    <a:pt x="187" y="132"/>
                    <a:pt x="169" y="116"/>
                    <a:pt x="157" y="126"/>
                  </a:cubicBezTo>
                  <a:cubicBezTo>
                    <a:pt x="148" y="129"/>
                    <a:pt x="145" y="139"/>
                    <a:pt x="133" y="139"/>
                  </a:cubicBezTo>
                  <a:cubicBezTo>
                    <a:pt x="122" y="139"/>
                    <a:pt x="110" y="135"/>
                    <a:pt x="102" y="144"/>
                  </a:cubicBezTo>
                  <a:cubicBezTo>
                    <a:pt x="102" y="144"/>
                    <a:pt x="102" y="144"/>
                    <a:pt x="102" y="144"/>
                  </a:cubicBezTo>
                  <a:cubicBezTo>
                    <a:pt x="95" y="150"/>
                    <a:pt x="112" y="157"/>
                    <a:pt x="101" y="162"/>
                  </a:cubicBezTo>
                  <a:cubicBezTo>
                    <a:pt x="101" y="162"/>
                    <a:pt x="101" y="162"/>
                    <a:pt x="101" y="162"/>
                  </a:cubicBezTo>
                  <a:cubicBezTo>
                    <a:pt x="90" y="167"/>
                    <a:pt x="80" y="173"/>
                    <a:pt x="67" y="176"/>
                  </a:cubicBezTo>
                  <a:cubicBezTo>
                    <a:pt x="65" y="176"/>
                    <a:pt x="65" y="177"/>
                    <a:pt x="64" y="178"/>
                  </a:cubicBezTo>
                  <a:cubicBezTo>
                    <a:pt x="17" y="178"/>
                    <a:pt x="0" y="200"/>
                    <a:pt x="21" y="237"/>
                  </a:cubicBezTo>
                  <a:cubicBezTo>
                    <a:pt x="10" y="260"/>
                    <a:pt x="15" y="283"/>
                    <a:pt x="14" y="306"/>
                  </a:cubicBezTo>
                  <a:cubicBezTo>
                    <a:pt x="15" y="316"/>
                    <a:pt x="7" y="326"/>
                    <a:pt x="20" y="334"/>
                  </a:cubicBezTo>
                  <a:cubicBezTo>
                    <a:pt x="20" y="339"/>
                    <a:pt x="21" y="344"/>
                    <a:pt x="22" y="349"/>
                  </a:cubicBezTo>
                  <a:cubicBezTo>
                    <a:pt x="23" y="354"/>
                    <a:pt x="29" y="357"/>
                    <a:pt x="36" y="360"/>
                  </a:cubicBezTo>
                  <a:cubicBezTo>
                    <a:pt x="39" y="373"/>
                    <a:pt x="38" y="389"/>
                    <a:pt x="69" y="386"/>
                  </a:cubicBezTo>
                  <a:cubicBezTo>
                    <a:pt x="86" y="382"/>
                    <a:pt x="103" y="384"/>
                    <a:pt x="120" y="385"/>
                  </a:cubicBezTo>
                  <a:cubicBezTo>
                    <a:pt x="123" y="388"/>
                    <a:pt x="125" y="391"/>
                    <a:pt x="128" y="394"/>
                  </a:cubicBezTo>
                  <a:cubicBezTo>
                    <a:pt x="126" y="398"/>
                    <a:pt x="125" y="401"/>
                    <a:pt x="124" y="404"/>
                  </a:cubicBezTo>
                  <a:cubicBezTo>
                    <a:pt x="121" y="407"/>
                    <a:pt x="119" y="409"/>
                    <a:pt x="116" y="411"/>
                  </a:cubicBezTo>
                  <a:cubicBezTo>
                    <a:pt x="114" y="413"/>
                    <a:pt x="111" y="415"/>
                    <a:pt x="109" y="417"/>
                  </a:cubicBezTo>
                  <a:cubicBezTo>
                    <a:pt x="89" y="434"/>
                    <a:pt x="66" y="445"/>
                    <a:pt x="34" y="442"/>
                  </a:cubicBezTo>
                  <a:cubicBezTo>
                    <a:pt x="22" y="441"/>
                    <a:pt x="10" y="445"/>
                    <a:pt x="12" y="454"/>
                  </a:cubicBezTo>
                  <a:cubicBezTo>
                    <a:pt x="14" y="464"/>
                    <a:pt x="28" y="459"/>
                    <a:pt x="37" y="459"/>
                  </a:cubicBezTo>
                  <a:cubicBezTo>
                    <a:pt x="42" y="460"/>
                    <a:pt x="48" y="460"/>
                    <a:pt x="50" y="465"/>
                  </a:cubicBezTo>
                  <a:cubicBezTo>
                    <a:pt x="50" y="465"/>
                    <a:pt x="50" y="465"/>
                    <a:pt x="50" y="465"/>
                  </a:cubicBezTo>
                  <a:cubicBezTo>
                    <a:pt x="33" y="474"/>
                    <a:pt x="47" y="476"/>
                    <a:pt x="56" y="476"/>
                  </a:cubicBezTo>
                  <a:cubicBezTo>
                    <a:pt x="71" y="476"/>
                    <a:pt x="86" y="473"/>
                    <a:pt x="101" y="471"/>
                  </a:cubicBezTo>
                  <a:cubicBezTo>
                    <a:pt x="101" y="475"/>
                    <a:pt x="101" y="479"/>
                    <a:pt x="101" y="482"/>
                  </a:cubicBezTo>
                  <a:cubicBezTo>
                    <a:pt x="90" y="485"/>
                    <a:pt x="80" y="487"/>
                    <a:pt x="70" y="490"/>
                  </a:cubicBezTo>
                  <a:cubicBezTo>
                    <a:pt x="70" y="490"/>
                    <a:pt x="70" y="490"/>
                    <a:pt x="70" y="490"/>
                  </a:cubicBezTo>
                  <a:cubicBezTo>
                    <a:pt x="55" y="492"/>
                    <a:pt x="39" y="493"/>
                    <a:pt x="24" y="495"/>
                  </a:cubicBezTo>
                  <a:cubicBezTo>
                    <a:pt x="24" y="496"/>
                    <a:pt x="24" y="498"/>
                    <a:pt x="25" y="499"/>
                  </a:cubicBezTo>
                  <a:cubicBezTo>
                    <a:pt x="34" y="501"/>
                    <a:pt x="43" y="503"/>
                    <a:pt x="52" y="504"/>
                  </a:cubicBezTo>
                  <a:cubicBezTo>
                    <a:pt x="46" y="515"/>
                    <a:pt x="19" y="496"/>
                    <a:pt x="22" y="517"/>
                  </a:cubicBezTo>
                  <a:cubicBezTo>
                    <a:pt x="23" y="521"/>
                    <a:pt x="11" y="530"/>
                    <a:pt x="31" y="533"/>
                  </a:cubicBezTo>
                  <a:cubicBezTo>
                    <a:pt x="48" y="536"/>
                    <a:pt x="59" y="537"/>
                    <a:pt x="68" y="526"/>
                  </a:cubicBezTo>
                  <a:cubicBezTo>
                    <a:pt x="68" y="526"/>
                    <a:pt x="68" y="526"/>
                    <a:pt x="68" y="526"/>
                  </a:cubicBezTo>
                  <a:cubicBezTo>
                    <a:pt x="68" y="527"/>
                    <a:pt x="69" y="529"/>
                    <a:pt x="71" y="531"/>
                  </a:cubicBezTo>
                  <a:cubicBezTo>
                    <a:pt x="73" y="529"/>
                    <a:pt x="75" y="527"/>
                    <a:pt x="78" y="525"/>
                  </a:cubicBezTo>
                  <a:cubicBezTo>
                    <a:pt x="79" y="525"/>
                    <a:pt x="79" y="526"/>
                    <a:pt x="79" y="527"/>
                  </a:cubicBezTo>
                  <a:cubicBezTo>
                    <a:pt x="76" y="527"/>
                    <a:pt x="72" y="528"/>
                    <a:pt x="71" y="531"/>
                  </a:cubicBezTo>
                  <a:cubicBezTo>
                    <a:pt x="70" y="533"/>
                    <a:pt x="70" y="534"/>
                    <a:pt x="70" y="536"/>
                  </a:cubicBezTo>
                  <a:cubicBezTo>
                    <a:pt x="67" y="540"/>
                    <a:pt x="64" y="545"/>
                    <a:pt x="61" y="549"/>
                  </a:cubicBezTo>
                  <a:cubicBezTo>
                    <a:pt x="49" y="550"/>
                    <a:pt x="35" y="545"/>
                    <a:pt x="25" y="555"/>
                  </a:cubicBezTo>
                  <a:cubicBezTo>
                    <a:pt x="31" y="565"/>
                    <a:pt x="43" y="560"/>
                    <a:pt x="53" y="561"/>
                  </a:cubicBezTo>
                  <a:cubicBezTo>
                    <a:pt x="55" y="565"/>
                    <a:pt x="58" y="569"/>
                    <a:pt x="61" y="573"/>
                  </a:cubicBezTo>
                  <a:cubicBezTo>
                    <a:pt x="52" y="574"/>
                    <a:pt x="42" y="570"/>
                    <a:pt x="34" y="576"/>
                  </a:cubicBezTo>
                  <a:cubicBezTo>
                    <a:pt x="45" y="581"/>
                    <a:pt x="57" y="578"/>
                    <a:pt x="68" y="578"/>
                  </a:cubicBezTo>
                  <a:cubicBezTo>
                    <a:pt x="79" y="581"/>
                    <a:pt x="90" y="583"/>
                    <a:pt x="101" y="585"/>
                  </a:cubicBezTo>
                  <a:cubicBezTo>
                    <a:pt x="88" y="597"/>
                    <a:pt x="68" y="586"/>
                    <a:pt x="48" y="595"/>
                  </a:cubicBezTo>
                  <a:cubicBezTo>
                    <a:pt x="73" y="594"/>
                    <a:pt x="84" y="613"/>
                    <a:pt x="108" y="609"/>
                  </a:cubicBezTo>
                  <a:cubicBezTo>
                    <a:pt x="108" y="609"/>
                    <a:pt x="108" y="609"/>
                    <a:pt x="108" y="609"/>
                  </a:cubicBezTo>
                  <a:cubicBezTo>
                    <a:pt x="102" y="624"/>
                    <a:pt x="85" y="621"/>
                    <a:pt x="71" y="620"/>
                  </a:cubicBezTo>
                  <a:cubicBezTo>
                    <a:pt x="57" y="620"/>
                    <a:pt x="53" y="630"/>
                    <a:pt x="58" y="632"/>
                  </a:cubicBezTo>
                  <a:cubicBezTo>
                    <a:pt x="94" y="647"/>
                    <a:pt x="50" y="642"/>
                    <a:pt x="52" y="647"/>
                  </a:cubicBezTo>
                  <a:cubicBezTo>
                    <a:pt x="78" y="659"/>
                    <a:pt x="104" y="670"/>
                    <a:pt x="134" y="674"/>
                  </a:cubicBezTo>
                  <a:cubicBezTo>
                    <a:pt x="147" y="677"/>
                    <a:pt x="161" y="681"/>
                    <a:pt x="174" y="685"/>
                  </a:cubicBezTo>
                  <a:cubicBezTo>
                    <a:pt x="187" y="686"/>
                    <a:pt x="199" y="686"/>
                    <a:pt x="212" y="687"/>
                  </a:cubicBezTo>
                  <a:cubicBezTo>
                    <a:pt x="222" y="693"/>
                    <a:pt x="234" y="692"/>
                    <a:pt x="247" y="691"/>
                  </a:cubicBezTo>
                  <a:cubicBezTo>
                    <a:pt x="276" y="691"/>
                    <a:pt x="305" y="692"/>
                    <a:pt x="335" y="693"/>
                  </a:cubicBezTo>
                  <a:cubicBezTo>
                    <a:pt x="334" y="690"/>
                    <a:pt x="334" y="690"/>
                    <a:pt x="334" y="690"/>
                  </a:cubicBezTo>
                  <a:cubicBezTo>
                    <a:pt x="335" y="690"/>
                    <a:pt x="334" y="690"/>
                    <a:pt x="335" y="690"/>
                  </a:cubicBezTo>
                  <a:cubicBezTo>
                    <a:pt x="334" y="690"/>
                    <a:pt x="335" y="690"/>
                    <a:pt x="335" y="690"/>
                  </a:cubicBezTo>
                  <a:cubicBezTo>
                    <a:pt x="335" y="690"/>
                    <a:pt x="336" y="691"/>
                    <a:pt x="337" y="691"/>
                  </a:cubicBezTo>
                  <a:cubicBezTo>
                    <a:pt x="336" y="691"/>
                    <a:pt x="336" y="692"/>
                    <a:pt x="335" y="693"/>
                  </a:cubicBezTo>
                  <a:cubicBezTo>
                    <a:pt x="336" y="694"/>
                    <a:pt x="338" y="693"/>
                    <a:pt x="340" y="694"/>
                  </a:cubicBezTo>
                  <a:cubicBezTo>
                    <a:pt x="342" y="698"/>
                    <a:pt x="346" y="702"/>
                    <a:pt x="351" y="706"/>
                  </a:cubicBezTo>
                  <a:cubicBezTo>
                    <a:pt x="364" y="711"/>
                    <a:pt x="345" y="722"/>
                    <a:pt x="358" y="727"/>
                  </a:cubicBezTo>
                  <a:cubicBezTo>
                    <a:pt x="358" y="727"/>
                    <a:pt x="358" y="727"/>
                    <a:pt x="358" y="727"/>
                  </a:cubicBezTo>
                  <a:cubicBezTo>
                    <a:pt x="358" y="729"/>
                    <a:pt x="360" y="731"/>
                    <a:pt x="362" y="732"/>
                  </a:cubicBezTo>
                  <a:cubicBezTo>
                    <a:pt x="362" y="732"/>
                    <a:pt x="362" y="732"/>
                    <a:pt x="362" y="732"/>
                  </a:cubicBezTo>
                  <a:cubicBezTo>
                    <a:pt x="362" y="732"/>
                    <a:pt x="362" y="732"/>
                    <a:pt x="362" y="732"/>
                  </a:cubicBezTo>
                  <a:cubicBezTo>
                    <a:pt x="387" y="745"/>
                    <a:pt x="419" y="741"/>
                    <a:pt x="448" y="747"/>
                  </a:cubicBezTo>
                  <a:cubicBezTo>
                    <a:pt x="484" y="757"/>
                    <a:pt x="523" y="759"/>
                    <a:pt x="561" y="763"/>
                  </a:cubicBezTo>
                  <a:cubicBezTo>
                    <a:pt x="575" y="766"/>
                    <a:pt x="586" y="774"/>
                    <a:pt x="602" y="773"/>
                  </a:cubicBezTo>
                  <a:cubicBezTo>
                    <a:pt x="602" y="773"/>
                    <a:pt x="602" y="773"/>
                    <a:pt x="602" y="773"/>
                  </a:cubicBezTo>
                  <a:cubicBezTo>
                    <a:pt x="618" y="775"/>
                    <a:pt x="634" y="777"/>
                    <a:pt x="650" y="779"/>
                  </a:cubicBezTo>
                  <a:cubicBezTo>
                    <a:pt x="688" y="783"/>
                    <a:pt x="724" y="797"/>
                    <a:pt x="764" y="785"/>
                  </a:cubicBezTo>
                  <a:cubicBezTo>
                    <a:pt x="790" y="785"/>
                    <a:pt x="815" y="785"/>
                    <a:pt x="841" y="785"/>
                  </a:cubicBezTo>
                  <a:cubicBezTo>
                    <a:pt x="882" y="791"/>
                    <a:pt x="924" y="793"/>
                    <a:pt x="965" y="785"/>
                  </a:cubicBezTo>
                  <a:cubicBezTo>
                    <a:pt x="1018" y="785"/>
                    <a:pt x="1072" y="784"/>
                    <a:pt x="1125" y="784"/>
                  </a:cubicBezTo>
                  <a:cubicBezTo>
                    <a:pt x="1129" y="785"/>
                    <a:pt x="1129" y="785"/>
                    <a:pt x="1129" y="785"/>
                  </a:cubicBezTo>
                  <a:cubicBezTo>
                    <a:pt x="1133" y="785"/>
                    <a:pt x="1133" y="785"/>
                    <a:pt x="1133" y="785"/>
                  </a:cubicBezTo>
                  <a:cubicBezTo>
                    <a:pt x="1197" y="784"/>
                    <a:pt x="1262" y="784"/>
                    <a:pt x="1326" y="784"/>
                  </a:cubicBezTo>
                  <a:cubicBezTo>
                    <a:pt x="1372" y="784"/>
                    <a:pt x="1418" y="783"/>
                    <a:pt x="1464" y="783"/>
                  </a:cubicBezTo>
                  <a:cubicBezTo>
                    <a:pt x="1464" y="781"/>
                    <a:pt x="1463" y="780"/>
                    <a:pt x="1461" y="779"/>
                  </a:cubicBezTo>
                  <a:cubicBezTo>
                    <a:pt x="1462" y="779"/>
                    <a:pt x="1463" y="779"/>
                    <a:pt x="1463" y="779"/>
                  </a:cubicBezTo>
                  <a:cubicBezTo>
                    <a:pt x="1463" y="779"/>
                    <a:pt x="1463" y="779"/>
                    <a:pt x="1463" y="779"/>
                  </a:cubicBezTo>
                  <a:cubicBezTo>
                    <a:pt x="1463" y="779"/>
                    <a:pt x="1463" y="779"/>
                    <a:pt x="1463" y="779"/>
                  </a:cubicBezTo>
                  <a:cubicBezTo>
                    <a:pt x="1463" y="779"/>
                    <a:pt x="1464" y="779"/>
                    <a:pt x="1464" y="779"/>
                  </a:cubicBezTo>
                  <a:cubicBezTo>
                    <a:pt x="1464" y="779"/>
                    <a:pt x="1464" y="779"/>
                    <a:pt x="1464" y="779"/>
                  </a:cubicBezTo>
                  <a:cubicBezTo>
                    <a:pt x="1464" y="781"/>
                    <a:pt x="1464" y="782"/>
                    <a:pt x="1464" y="783"/>
                  </a:cubicBezTo>
                  <a:cubicBezTo>
                    <a:pt x="1480" y="783"/>
                    <a:pt x="1495" y="783"/>
                    <a:pt x="1511" y="783"/>
                  </a:cubicBezTo>
                  <a:cubicBezTo>
                    <a:pt x="1544" y="783"/>
                    <a:pt x="1578" y="788"/>
                    <a:pt x="1611" y="780"/>
                  </a:cubicBezTo>
                  <a:cubicBezTo>
                    <a:pt x="1624" y="779"/>
                    <a:pt x="1637" y="779"/>
                    <a:pt x="1650" y="779"/>
                  </a:cubicBezTo>
                  <a:cubicBezTo>
                    <a:pt x="1663" y="781"/>
                    <a:pt x="1676" y="781"/>
                    <a:pt x="1690" y="780"/>
                  </a:cubicBezTo>
                  <a:cubicBezTo>
                    <a:pt x="1705" y="777"/>
                    <a:pt x="1721" y="777"/>
                    <a:pt x="1736" y="780"/>
                  </a:cubicBezTo>
                  <a:cubicBezTo>
                    <a:pt x="1742" y="780"/>
                    <a:pt x="1748" y="780"/>
                    <a:pt x="1754" y="780"/>
                  </a:cubicBezTo>
                  <a:cubicBezTo>
                    <a:pt x="1776" y="790"/>
                    <a:pt x="1800" y="795"/>
                    <a:pt x="1826" y="792"/>
                  </a:cubicBezTo>
                  <a:cubicBezTo>
                    <a:pt x="1831" y="792"/>
                    <a:pt x="1836" y="792"/>
                    <a:pt x="1842" y="792"/>
                  </a:cubicBezTo>
                  <a:cubicBezTo>
                    <a:pt x="1847" y="793"/>
                    <a:pt x="1853" y="793"/>
                    <a:pt x="1858" y="793"/>
                  </a:cubicBezTo>
                  <a:cubicBezTo>
                    <a:pt x="1861" y="794"/>
                    <a:pt x="1861" y="794"/>
                    <a:pt x="1861" y="794"/>
                  </a:cubicBezTo>
                  <a:cubicBezTo>
                    <a:pt x="1864" y="794"/>
                    <a:pt x="1864" y="794"/>
                    <a:pt x="1864" y="794"/>
                  </a:cubicBezTo>
                  <a:cubicBezTo>
                    <a:pt x="1880" y="801"/>
                    <a:pt x="1898" y="798"/>
                    <a:pt x="1915" y="798"/>
                  </a:cubicBezTo>
                  <a:cubicBezTo>
                    <a:pt x="1925" y="799"/>
                    <a:pt x="1935" y="799"/>
                    <a:pt x="1946" y="800"/>
                  </a:cubicBezTo>
                  <a:cubicBezTo>
                    <a:pt x="1959" y="806"/>
                    <a:pt x="1973" y="805"/>
                    <a:pt x="1988" y="804"/>
                  </a:cubicBezTo>
                  <a:cubicBezTo>
                    <a:pt x="1998" y="805"/>
                    <a:pt x="2008" y="805"/>
                    <a:pt x="2018" y="806"/>
                  </a:cubicBezTo>
                  <a:cubicBezTo>
                    <a:pt x="2023" y="805"/>
                    <a:pt x="2025" y="801"/>
                    <a:pt x="2028" y="798"/>
                  </a:cubicBezTo>
                  <a:cubicBezTo>
                    <a:pt x="2025" y="801"/>
                    <a:pt x="2021" y="803"/>
                    <a:pt x="2018" y="806"/>
                  </a:cubicBezTo>
                  <a:cubicBezTo>
                    <a:pt x="2036" y="812"/>
                    <a:pt x="2056" y="811"/>
                    <a:pt x="2076" y="810"/>
                  </a:cubicBezTo>
                  <a:cubicBezTo>
                    <a:pt x="2089" y="811"/>
                    <a:pt x="2102" y="811"/>
                    <a:pt x="2115" y="812"/>
                  </a:cubicBezTo>
                  <a:cubicBezTo>
                    <a:pt x="2133" y="819"/>
                    <a:pt x="2153" y="817"/>
                    <a:pt x="2173" y="816"/>
                  </a:cubicBezTo>
                  <a:cubicBezTo>
                    <a:pt x="2183" y="817"/>
                    <a:pt x="2193" y="817"/>
                    <a:pt x="2203" y="818"/>
                  </a:cubicBezTo>
                  <a:cubicBezTo>
                    <a:pt x="2221" y="826"/>
                    <a:pt x="2241" y="821"/>
                    <a:pt x="2260" y="822"/>
                  </a:cubicBezTo>
                  <a:cubicBezTo>
                    <a:pt x="2282" y="822"/>
                    <a:pt x="2302" y="823"/>
                    <a:pt x="2323" y="823"/>
                  </a:cubicBezTo>
                  <a:cubicBezTo>
                    <a:pt x="2356" y="832"/>
                    <a:pt x="2390" y="827"/>
                    <a:pt x="2423" y="828"/>
                  </a:cubicBezTo>
                  <a:cubicBezTo>
                    <a:pt x="2439" y="828"/>
                    <a:pt x="2455" y="828"/>
                    <a:pt x="2470" y="828"/>
                  </a:cubicBezTo>
                  <a:cubicBezTo>
                    <a:pt x="2470" y="826"/>
                    <a:pt x="2470" y="824"/>
                    <a:pt x="2470" y="823"/>
                  </a:cubicBezTo>
                  <a:cubicBezTo>
                    <a:pt x="2470" y="823"/>
                    <a:pt x="2470" y="823"/>
                    <a:pt x="2470" y="823"/>
                  </a:cubicBezTo>
                  <a:cubicBezTo>
                    <a:pt x="2470" y="823"/>
                    <a:pt x="2471" y="823"/>
                    <a:pt x="2471" y="823"/>
                  </a:cubicBezTo>
                  <a:cubicBezTo>
                    <a:pt x="2471" y="823"/>
                    <a:pt x="2471" y="823"/>
                    <a:pt x="2471" y="823"/>
                  </a:cubicBezTo>
                  <a:cubicBezTo>
                    <a:pt x="2471" y="823"/>
                    <a:pt x="2471" y="823"/>
                    <a:pt x="2471" y="823"/>
                  </a:cubicBezTo>
                  <a:cubicBezTo>
                    <a:pt x="2472" y="823"/>
                    <a:pt x="2472" y="823"/>
                    <a:pt x="2473" y="823"/>
                  </a:cubicBezTo>
                  <a:cubicBezTo>
                    <a:pt x="2472" y="824"/>
                    <a:pt x="2470" y="826"/>
                    <a:pt x="2470" y="828"/>
                  </a:cubicBezTo>
                  <a:cubicBezTo>
                    <a:pt x="2516" y="828"/>
                    <a:pt x="2562" y="828"/>
                    <a:pt x="2608" y="828"/>
                  </a:cubicBezTo>
                  <a:cubicBezTo>
                    <a:pt x="2673" y="828"/>
                    <a:pt x="2737" y="829"/>
                    <a:pt x="2801" y="829"/>
                  </a:cubicBezTo>
                  <a:cubicBezTo>
                    <a:pt x="2801" y="829"/>
                    <a:pt x="2801" y="829"/>
                    <a:pt x="2801" y="829"/>
                  </a:cubicBezTo>
                  <a:cubicBezTo>
                    <a:pt x="2801" y="829"/>
                    <a:pt x="2801" y="829"/>
                    <a:pt x="2801" y="829"/>
                  </a:cubicBezTo>
                  <a:cubicBezTo>
                    <a:pt x="2805" y="830"/>
                    <a:pt x="2805" y="830"/>
                    <a:pt x="2805" y="830"/>
                  </a:cubicBezTo>
                  <a:cubicBezTo>
                    <a:pt x="2809" y="829"/>
                    <a:pt x="2809" y="829"/>
                    <a:pt x="2809" y="829"/>
                  </a:cubicBezTo>
                  <a:cubicBezTo>
                    <a:pt x="2863" y="829"/>
                    <a:pt x="2916" y="829"/>
                    <a:pt x="2969" y="829"/>
                  </a:cubicBezTo>
                  <a:cubicBezTo>
                    <a:pt x="3011" y="838"/>
                    <a:pt x="3052" y="836"/>
                    <a:pt x="3093" y="830"/>
                  </a:cubicBezTo>
                  <a:cubicBezTo>
                    <a:pt x="3119" y="830"/>
                    <a:pt x="3144" y="830"/>
                    <a:pt x="3170" y="830"/>
                  </a:cubicBezTo>
                  <a:cubicBezTo>
                    <a:pt x="3210" y="843"/>
                    <a:pt x="3246" y="827"/>
                    <a:pt x="3284" y="822"/>
                  </a:cubicBezTo>
                  <a:cubicBezTo>
                    <a:pt x="3300" y="820"/>
                    <a:pt x="3316" y="818"/>
                    <a:pt x="3332" y="816"/>
                  </a:cubicBezTo>
                  <a:cubicBezTo>
                    <a:pt x="3348" y="817"/>
                    <a:pt x="3359" y="808"/>
                    <a:pt x="3373" y="805"/>
                  </a:cubicBezTo>
                  <a:cubicBezTo>
                    <a:pt x="3411" y="801"/>
                    <a:pt x="3450" y="799"/>
                    <a:pt x="3486" y="787"/>
                  </a:cubicBezTo>
                  <a:cubicBezTo>
                    <a:pt x="3515" y="781"/>
                    <a:pt x="3547" y="785"/>
                    <a:pt x="3572" y="770"/>
                  </a:cubicBezTo>
                  <a:cubicBezTo>
                    <a:pt x="3575" y="769"/>
                    <a:pt x="3576" y="767"/>
                    <a:pt x="3576" y="765"/>
                  </a:cubicBezTo>
                  <a:cubicBezTo>
                    <a:pt x="3589" y="759"/>
                    <a:pt x="3570" y="747"/>
                    <a:pt x="3583" y="741"/>
                  </a:cubicBezTo>
                  <a:cubicBezTo>
                    <a:pt x="3594" y="732"/>
                    <a:pt x="3600" y="722"/>
                    <a:pt x="3598" y="710"/>
                  </a:cubicBezTo>
                  <a:cubicBezTo>
                    <a:pt x="3606" y="694"/>
                    <a:pt x="3601" y="678"/>
                    <a:pt x="3599" y="663"/>
                  </a:cubicBezTo>
                  <a:cubicBezTo>
                    <a:pt x="3599" y="663"/>
                    <a:pt x="3599" y="663"/>
                    <a:pt x="3599" y="663"/>
                  </a:cubicBezTo>
                  <a:cubicBezTo>
                    <a:pt x="3599" y="663"/>
                    <a:pt x="3599" y="663"/>
                    <a:pt x="3599" y="663"/>
                  </a:cubicBezTo>
                  <a:cubicBezTo>
                    <a:pt x="3599" y="662"/>
                    <a:pt x="3599" y="662"/>
                    <a:pt x="3599" y="661"/>
                  </a:cubicBezTo>
                  <a:cubicBezTo>
                    <a:pt x="3599" y="661"/>
                    <a:pt x="3599" y="661"/>
                    <a:pt x="3600" y="661"/>
                  </a:cubicBezTo>
                  <a:cubicBezTo>
                    <a:pt x="3599" y="663"/>
                    <a:pt x="3599" y="663"/>
                    <a:pt x="3599" y="663"/>
                  </a:cubicBezTo>
                  <a:cubicBezTo>
                    <a:pt x="3628" y="662"/>
                    <a:pt x="3658" y="662"/>
                    <a:pt x="3687" y="661"/>
                  </a:cubicBezTo>
                  <a:cubicBezTo>
                    <a:pt x="3699" y="662"/>
                    <a:pt x="3712" y="663"/>
                    <a:pt x="3722" y="658"/>
                  </a:cubicBezTo>
                  <a:cubicBezTo>
                    <a:pt x="3722" y="658"/>
                    <a:pt x="3722" y="658"/>
                    <a:pt x="3722" y="658"/>
                  </a:cubicBezTo>
                  <a:cubicBezTo>
                    <a:pt x="3722" y="658"/>
                    <a:pt x="3722" y="658"/>
                    <a:pt x="3722" y="658"/>
                  </a:cubicBezTo>
                  <a:cubicBezTo>
                    <a:pt x="3735" y="657"/>
                    <a:pt x="3747" y="656"/>
                    <a:pt x="3760" y="656"/>
                  </a:cubicBezTo>
                  <a:cubicBezTo>
                    <a:pt x="3773" y="653"/>
                    <a:pt x="3787" y="649"/>
                    <a:pt x="3800" y="646"/>
                  </a:cubicBezTo>
                  <a:cubicBezTo>
                    <a:pt x="3830" y="642"/>
                    <a:pt x="3856" y="633"/>
                    <a:pt x="3882" y="622"/>
                  </a:cubicBezTo>
                  <a:cubicBezTo>
                    <a:pt x="3884" y="617"/>
                    <a:pt x="3840" y="622"/>
                    <a:pt x="3876" y="609"/>
                  </a:cubicBezTo>
                  <a:cubicBezTo>
                    <a:pt x="3881" y="607"/>
                    <a:pt x="3877" y="598"/>
                    <a:pt x="3863" y="598"/>
                  </a:cubicBezTo>
                  <a:cubicBezTo>
                    <a:pt x="3849" y="599"/>
                    <a:pt x="3832" y="601"/>
                    <a:pt x="3826" y="588"/>
                  </a:cubicBezTo>
                  <a:cubicBezTo>
                    <a:pt x="3826" y="588"/>
                    <a:pt x="3826" y="588"/>
                    <a:pt x="3826" y="588"/>
                  </a:cubicBezTo>
                  <a:cubicBezTo>
                    <a:pt x="3850" y="592"/>
                    <a:pt x="3861" y="575"/>
                    <a:pt x="3886" y="576"/>
                  </a:cubicBezTo>
                  <a:cubicBezTo>
                    <a:pt x="3866" y="568"/>
                    <a:pt x="3846" y="577"/>
                    <a:pt x="3833" y="567"/>
                  </a:cubicBezTo>
                  <a:cubicBezTo>
                    <a:pt x="3844" y="565"/>
                    <a:pt x="3855" y="563"/>
                    <a:pt x="3866" y="561"/>
                  </a:cubicBezTo>
                  <a:cubicBezTo>
                    <a:pt x="3877" y="560"/>
                    <a:pt x="3889" y="563"/>
                    <a:pt x="3900" y="559"/>
                  </a:cubicBezTo>
                  <a:cubicBezTo>
                    <a:pt x="3892" y="554"/>
                    <a:pt x="3882" y="557"/>
                    <a:pt x="3873" y="556"/>
                  </a:cubicBezTo>
                  <a:cubicBezTo>
                    <a:pt x="3876" y="552"/>
                    <a:pt x="3879" y="549"/>
                    <a:pt x="3881" y="545"/>
                  </a:cubicBezTo>
                  <a:cubicBezTo>
                    <a:pt x="3891" y="544"/>
                    <a:pt x="3903" y="549"/>
                    <a:pt x="3909" y="540"/>
                  </a:cubicBezTo>
                  <a:cubicBezTo>
                    <a:pt x="3899" y="531"/>
                    <a:pt x="3885" y="536"/>
                    <a:pt x="3873" y="535"/>
                  </a:cubicBezTo>
                  <a:cubicBezTo>
                    <a:pt x="3870" y="531"/>
                    <a:pt x="3867" y="527"/>
                    <a:pt x="3864" y="523"/>
                  </a:cubicBezTo>
                  <a:cubicBezTo>
                    <a:pt x="3864" y="521"/>
                    <a:pt x="3864" y="520"/>
                    <a:pt x="3863" y="518"/>
                  </a:cubicBezTo>
                  <a:cubicBezTo>
                    <a:pt x="3865" y="517"/>
                    <a:pt x="3866" y="516"/>
                    <a:pt x="3866" y="514"/>
                  </a:cubicBezTo>
                  <a:cubicBezTo>
                    <a:pt x="3875" y="524"/>
                    <a:pt x="3886" y="523"/>
                    <a:pt x="3903" y="521"/>
                  </a:cubicBezTo>
                  <a:cubicBezTo>
                    <a:pt x="3923" y="518"/>
                    <a:pt x="3911" y="510"/>
                    <a:pt x="3912" y="506"/>
                  </a:cubicBezTo>
                  <a:cubicBezTo>
                    <a:pt x="3915" y="487"/>
                    <a:pt x="3888" y="504"/>
                    <a:pt x="3882" y="495"/>
                  </a:cubicBezTo>
                  <a:cubicBezTo>
                    <a:pt x="3891" y="493"/>
                    <a:pt x="3900" y="492"/>
                    <a:pt x="3910" y="490"/>
                  </a:cubicBezTo>
                  <a:cubicBezTo>
                    <a:pt x="3910" y="489"/>
                    <a:pt x="3910" y="487"/>
                    <a:pt x="3910" y="486"/>
                  </a:cubicBezTo>
                  <a:cubicBezTo>
                    <a:pt x="3895" y="485"/>
                    <a:pt x="3880" y="483"/>
                    <a:pt x="3864" y="482"/>
                  </a:cubicBezTo>
                  <a:cubicBezTo>
                    <a:pt x="3854" y="480"/>
                    <a:pt x="3844" y="478"/>
                    <a:pt x="3833" y="475"/>
                  </a:cubicBezTo>
                  <a:cubicBezTo>
                    <a:pt x="3833" y="472"/>
                    <a:pt x="3833" y="469"/>
                    <a:pt x="3833" y="465"/>
                  </a:cubicBezTo>
                  <a:cubicBezTo>
                    <a:pt x="3848" y="467"/>
                    <a:pt x="3863" y="469"/>
                    <a:pt x="3878" y="470"/>
                  </a:cubicBezTo>
                  <a:cubicBezTo>
                    <a:pt x="3887" y="470"/>
                    <a:pt x="3901" y="468"/>
                    <a:pt x="3884" y="460"/>
                  </a:cubicBezTo>
                  <a:cubicBezTo>
                    <a:pt x="3886" y="455"/>
                    <a:pt x="3892" y="455"/>
                    <a:pt x="3897" y="454"/>
                  </a:cubicBezTo>
                  <a:cubicBezTo>
                    <a:pt x="3906" y="454"/>
                    <a:pt x="3920" y="459"/>
                    <a:pt x="3922" y="450"/>
                  </a:cubicBezTo>
                  <a:close/>
                  <a:moveTo>
                    <a:pt x="3719" y="641"/>
                  </a:moveTo>
                  <a:cubicBezTo>
                    <a:pt x="3719" y="641"/>
                    <a:pt x="3719" y="641"/>
                    <a:pt x="3719" y="641"/>
                  </a:cubicBezTo>
                  <a:cubicBezTo>
                    <a:pt x="3719" y="641"/>
                    <a:pt x="3720" y="641"/>
                    <a:pt x="3720" y="641"/>
                  </a:cubicBezTo>
                  <a:cubicBezTo>
                    <a:pt x="3720" y="641"/>
                    <a:pt x="3719" y="641"/>
                    <a:pt x="3719" y="641"/>
                  </a:cubicBezTo>
                  <a:close/>
                  <a:moveTo>
                    <a:pt x="472" y="31"/>
                  </a:moveTo>
                  <a:cubicBezTo>
                    <a:pt x="472" y="31"/>
                    <a:pt x="471" y="31"/>
                    <a:pt x="471" y="31"/>
                  </a:cubicBezTo>
                  <a:cubicBezTo>
                    <a:pt x="471" y="31"/>
                    <a:pt x="471" y="31"/>
                    <a:pt x="471" y="31"/>
                  </a:cubicBezTo>
                  <a:lnTo>
                    <a:pt x="472" y="31"/>
                  </a:lnTo>
                  <a:close/>
                  <a:moveTo>
                    <a:pt x="3463" y="72"/>
                  </a:moveTo>
                  <a:cubicBezTo>
                    <a:pt x="3463" y="73"/>
                    <a:pt x="3463" y="73"/>
                    <a:pt x="3463" y="73"/>
                  </a:cubicBezTo>
                  <a:cubicBezTo>
                    <a:pt x="3463" y="72"/>
                    <a:pt x="3463" y="72"/>
                    <a:pt x="3463" y="72"/>
                  </a:cubicBezTo>
                  <a:cubicBezTo>
                    <a:pt x="3463" y="72"/>
                    <a:pt x="3463" y="72"/>
                    <a:pt x="3463" y="72"/>
                  </a:cubicBezTo>
                  <a:close/>
                  <a:moveTo>
                    <a:pt x="3495" y="701"/>
                  </a:moveTo>
                  <a:cubicBezTo>
                    <a:pt x="3492" y="701"/>
                    <a:pt x="3489" y="702"/>
                    <a:pt x="3486" y="704"/>
                  </a:cubicBezTo>
                  <a:cubicBezTo>
                    <a:pt x="3488" y="701"/>
                    <a:pt x="3489" y="698"/>
                    <a:pt x="3490" y="695"/>
                  </a:cubicBezTo>
                  <a:cubicBezTo>
                    <a:pt x="3492" y="697"/>
                    <a:pt x="3492" y="699"/>
                    <a:pt x="3495" y="701"/>
                  </a:cubicBezTo>
                  <a:close/>
                  <a:moveTo>
                    <a:pt x="190" y="454"/>
                  </a:moveTo>
                  <a:cubicBezTo>
                    <a:pt x="190" y="454"/>
                    <a:pt x="190" y="454"/>
                    <a:pt x="190" y="454"/>
                  </a:cubicBezTo>
                  <a:cubicBezTo>
                    <a:pt x="190" y="454"/>
                    <a:pt x="190" y="454"/>
                    <a:pt x="190" y="454"/>
                  </a:cubicBezTo>
                  <a:cubicBezTo>
                    <a:pt x="190" y="454"/>
                    <a:pt x="190" y="454"/>
                    <a:pt x="190" y="454"/>
                  </a:cubicBezTo>
                  <a:cubicBezTo>
                    <a:pt x="190" y="454"/>
                    <a:pt x="190" y="454"/>
                    <a:pt x="190" y="454"/>
                  </a:cubicBezTo>
                  <a:close/>
                  <a:moveTo>
                    <a:pt x="3370" y="706"/>
                  </a:moveTo>
                  <a:cubicBezTo>
                    <a:pt x="3371" y="706"/>
                    <a:pt x="3371" y="705"/>
                    <a:pt x="3372" y="705"/>
                  </a:cubicBezTo>
                  <a:cubicBezTo>
                    <a:pt x="3371" y="705"/>
                    <a:pt x="3371" y="706"/>
                    <a:pt x="3371" y="706"/>
                  </a:cubicBezTo>
                  <a:cubicBezTo>
                    <a:pt x="3370" y="706"/>
                    <a:pt x="3371" y="706"/>
                    <a:pt x="3370" y="706"/>
                  </a:cubicBezTo>
                  <a:close/>
                  <a:moveTo>
                    <a:pt x="2896" y="753"/>
                  </a:moveTo>
                  <a:cubicBezTo>
                    <a:pt x="2897" y="752"/>
                    <a:pt x="2897" y="752"/>
                    <a:pt x="2898" y="751"/>
                  </a:cubicBezTo>
                  <a:cubicBezTo>
                    <a:pt x="2899" y="752"/>
                    <a:pt x="2898" y="752"/>
                    <a:pt x="2898" y="753"/>
                  </a:cubicBezTo>
                  <a:cubicBezTo>
                    <a:pt x="2897" y="753"/>
                    <a:pt x="2896" y="753"/>
                    <a:pt x="2896" y="753"/>
                  </a:cubicBezTo>
                  <a:close/>
                  <a:moveTo>
                    <a:pt x="3147" y="710"/>
                  </a:moveTo>
                  <a:cubicBezTo>
                    <a:pt x="3148" y="710"/>
                    <a:pt x="3149" y="710"/>
                    <a:pt x="3149" y="710"/>
                  </a:cubicBezTo>
                  <a:cubicBezTo>
                    <a:pt x="3149" y="710"/>
                    <a:pt x="3149" y="710"/>
                    <a:pt x="3148" y="711"/>
                  </a:cubicBezTo>
                  <a:cubicBezTo>
                    <a:pt x="3148" y="710"/>
                    <a:pt x="3147" y="710"/>
                    <a:pt x="3147" y="710"/>
                  </a:cubicBezTo>
                  <a:close/>
                  <a:moveTo>
                    <a:pt x="3640" y="476"/>
                  </a:moveTo>
                  <a:cubicBezTo>
                    <a:pt x="3640" y="476"/>
                    <a:pt x="3640" y="476"/>
                    <a:pt x="3639" y="476"/>
                  </a:cubicBezTo>
                  <a:cubicBezTo>
                    <a:pt x="3639" y="476"/>
                    <a:pt x="3639" y="476"/>
                    <a:pt x="3639" y="476"/>
                  </a:cubicBezTo>
                  <a:cubicBezTo>
                    <a:pt x="3639" y="476"/>
                    <a:pt x="3639" y="476"/>
                    <a:pt x="3640" y="476"/>
                  </a:cubicBezTo>
                  <a:close/>
                  <a:moveTo>
                    <a:pt x="295" y="484"/>
                  </a:moveTo>
                  <a:cubicBezTo>
                    <a:pt x="295" y="484"/>
                    <a:pt x="295" y="484"/>
                    <a:pt x="295" y="484"/>
                  </a:cubicBezTo>
                  <a:cubicBezTo>
                    <a:pt x="295" y="483"/>
                    <a:pt x="295" y="483"/>
                    <a:pt x="295" y="483"/>
                  </a:cubicBezTo>
                  <a:cubicBezTo>
                    <a:pt x="295" y="483"/>
                    <a:pt x="295" y="484"/>
                    <a:pt x="295" y="484"/>
                  </a:cubicBezTo>
                  <a:close/>
                  <a:moveTo>
                    <a:pt x="2731" y="719"/>
                  </a:moveTo>
                  <a:cubicBezTo>
                    <a:pt x="2731" y="719"/>
                    <a:pt x="2732" y="720"/>
                    <a:pt x="2732" y="720"/>
                  </a:cubicBezTo>
                  <a:cubicBezTo>
                    <a:pt x="2732" y="720"/>
                    <a:pt x="2731" y="720"/>
                    <a:pt x="2731" y="719"/>
                  </a:cubicBezTo>
                  <a:close/>
                  <a:moveTo>
                    <a:pt x="183" y="486"/>
                  </a:moveTo>
                  <a:cubicBezTo>
                    <a:pt x="182" y="485"/>
                    <a:pt x="183" y="485"/>
                    <a:pt x="182" y="484"/>
                  </a:cubicBezTo>
                  <a:cubicBezTo>
                    <a:pt x="183" y="483"/>
                    <a:pt x="183" y="484"/>
                    <a:pt x="184" y="484"/>
                  </a:cubicBezTo>
                  <a:cubicBezTo>
                    <a:pt x="184" y="485"/>
                    <a:pt x="184" y="485"/>
                    <a:pt x="183" y="486"/>
                  </a:cubicBezTo>
                  <a:close/>
                  <a:moveTo>
                    <a:pt x="264" y="587"/>
                  </a:moveTo>
                  <a:cubicBezTo>
                    <a:pt x="263" y="585"/>
                    <a:pt x="263" y="584"/>
                    <a:pt x="262" y="582"/>
                  </a:cubicBezTo>
                  <a:cubicBezTo>
                    <a:pt x="264" y="584"/>
                    <a:pt x="266" y="584"/>
                    <a:pt x="267" y="585"/>
                  </a:cubicBezTo>
                  <a:cubicBezTo>
                    <a:pt x="266" y="585"/>
                    <a:pt x="265" y="586"/>
                    <a:pt x="264" y="587"/>
                  </a:cubicBezTo>
                  <a:close/>
                  <a:moveTo>
                    <a:pt x="801" y="734"/>
                  </a:moveTo>
                  <a:cubicBezTo>
                    <a:pt x="799" y="735"/>
                    <a:pt x="797" y="734"/>
                    <a:pt x="795" y="735"/>
                  </a:cubicBezTo>
                  <a:cubicBezTo>
                    <a:pt x="797" y="734"/>
                    <a:pt x="799" y="735"/>
                    <a:pt x="801" y="734"/>
                  </a:cubicBezTo>
                  <a:close/>
                  <a:moveTo>
                    <a:pt x="3140" y="773"/>
                  </a:moveTo>
                  <a:cubicBezTo>
                    <a:pt x="3138" y="773"/>
                    <a:pt x="3135" y="774"/>
                    <a:pt x="3133" y="773"/>
                  </a:cubicBezTo>
                  <a:cubicBezTo>
                    <a:pt x="3135" y="773"/>
                    <a:pt x="3137" y="773"/>
                    <a:pt x="3140" y="773"/>
                  </a:cubicBezTo>
                  <a:close/>
                  <a:moveTo>
                    <a:pt x="3164" y="763"/>
                  </a:moveTo>
                  <a:cubicBezTo>
                    <a:pt x="3164" y="763"/>
                    <a:pt x="3165" y="763"/>
                    <a:pt x="3166" y="762"/>
                  </a:cubicBezTo>
                  <a:cubicBezTo>
                    <a:pt x="3166" y="763"/>
                    <a:pt x="3166" y="763"/>
                    <a:pt x="3166" y="763"/>
                  </a:cubicBezTo>
                  <a:cubicBezTo>
                    <a:pt x="3165" y="763"/>
                    <a:pt x="3165" y="763"/>
                    <a:pt x="3164" y="763"/>
                  </a:cubicBezTo>
                  <a:close/>
                  <a:moveTo>
                    <a:pt x="3672" y="565"/>
                  </a:moveTo>
                  <a:cubicBezTo>
                    <a:pt x="3671" y="566"/>
                    <a:pt x="3671" y="567"/>
                    <a:pt x="3670" y="568"/>
                  </a:cubicBezTo>
                  <a:cubicBezTo>
                    <a:pt x="3669" y="568"/>
                    <a:pt x="3668" y="567"/>
                    <a:pt x="3667" y="567"/>
                  </a:cubicBezTo>
                  <a:cubicBezTo>
                    <a:pt x="3669" y="566"/>
                    <a:pt x="3670" y="566"/>
                    <a:pt x="3672" y="565"/>
                  </a:cubicBezTo>
                  <a:close/>
                  <a:moveTo>
                    <a:pt x="3751" y="479"/>
                  </a:moveTo>
                  <a:cubicBezTo>
                    <a:pt x="3750" y="478"/>
                    <a:pt x="3751" y="477"/>
                    <a:pt x="3750" y="477"/>
                  </a:cubicBezTo>
                  <a:cubicBezTo>
                    <a:pt x="3751" y="477"/>
                    <a:pt x="3751" y="476"/>
                    <a:pt x="3752" y="476"/>
                  </a:cubicBezTo>
                  <a:cubicBezTo>
                    <a:pt x="3751" y="477"/>
                    <a:pt x="3752" y="478"/>
                    <a:pt x="3751" y="479"/>
                  </a:cubicBezTo>
                  <a:close/>
                  <a:moveTo>
                    <a:pt x="3704" y="492"/>
                  </a:moveTo>
                  <a:cubicBezTo>
                    <a:pt x="3704" y="492"/>
                    <a:pt x="3704" y="492"/>
                    <a:pt x="3704" y="492"/>
                  </a:cubicBezTo>
                  <a:cubicBezTo>
                    <a:pt x="3704" y="492"/>
                    <a:pt x="3704" y="492"/>
                    <a:pt x="3704" y="492"/>
                  </a:cubicBezTo>
                  <a:close/>
                  <a:moveTo>
                    <a:pt x="250" y="618"/>
                  </a:moveTo>
                  <a:cubicBezTo>
                    <a:pt x="250" y="620"/>
                    <a:pt x="250" y="621"/>
                    <a:pt x="251" y="622"/>
                  </a:cubicBezTo>
                  <a:cubicBezTo>
                    <a:pt x="247" y="622"/>
                    <a:pt x="244" y="622"/>
                    <a:pt x="241" y="621"/>
                  </a:cubicBezTo>
                  <a:cubicBezTo>
                    <a:pt x="245" y="620"/>
                    <a:pt x="247" y="619"/>
                    <a:pt x="250" y="618"/>
                  </a:cubicBezTo>
                  <a:close/>
                  <a:moveTo>
                    <a:pt x="770" y="726"/>
                  </a:moveTo>
                  <a:cubicBezTo>
                    <a:pt x="770" y="726"/>
                    <a:pt x="769" y="726"/>
                    <a:pt x="768" y="726"/>
                  </a:cubicBezTo>
                  <a:cubicBezTo>
                    <a:pt x="768" y="726"/>
                    <a:pt x="768" y="725"/>
                    <a:pt x="768" y="725"/>
                  </a:cubicBezTo>
                  <a:cubicBezTo>
                    <a:pt x="769" y="726"/>
                    <a:pt x="770" y="725"/>
                    <a:pt x="770" y="726"/>
                  </a:cubicBezTo>
                  <a:close/>
                  <a:moveTo>
                    <a:pt x="3422" y="698"/>
                  </a:moveTo>
                  <a:cubicBezTo>
                    <a:pt x="3422" y="698"/>
                    <a:pt x="3422" y="698"/>
                    <a:pt x="3422" y="698"/>
                  </a:cubicBezTo>
                  <a:cubicBezTo>
                    <a:pt x="3422" y="698"/>
                    <a:pt x="3422" y="699"/>
                    <a:pt x="3422" y="699"/>
                  </a:cubicBezTo>
                  <a:cubicBezTo>
                    <a:pt x="3422" y="699"/>
                    <a:pt x="3422" y="698"/>
                    <a:pt x="3422" y="698"/>
                  </a:cubicBezTo>
                  <a:close/>
                  <a:moveTo>
                    <a:pt x="3684" y="596"/>
                  </a:moveTo>
                  <a:cubicBezTo>
                    <a:pt x="3687" y="597"/>
                    <a:pt x="3689" y="598"/>
                    <a:pt x="3693" y="599"/>
                  </a:cubicBezTo>
                  <a:cubicBezTo>
                    <a:pt x="3690" y="600"/>
                    <a:pt x="3687" y="599"/>
                    <a:pt x="3683" y="600"/>
                  </a:cubicBezTo>
                  <a:cubicBezTo>
                    <a:pt x="3684" y="599"/>
                    <a:pt x="3684" y="598"/>
                    <a:pt x="3684" y="596"/>
                  </a:cubicBezTo>
                  <a:close/>
                  <a:moveTo>
                    <a:pt x="3744" y="450"/>
                  </a:moveTo>
                  <a:cubicBezTo>
                    <a:pt x="3744" y="450"/>
                    <a:pt x="3744" y="450"/>
                    <a:pt x="3744" y="450"/>
                  </a:cubicBezTo>
                  <a:cubicBezTo>
                    <a:pt x="3744" y="450"/>
                    <a:pt x="3744" y="450"/>
                    <a:pt x="3744" y="450"/>
                  </a:cubicBezTo>
                  <a:cubicBezTo>
                    <a:pt x="3744" y="450"/>
                    <a:pt x="3744" y="450"/>
                    <a:pt x="3744" y="450"/>
                  </a:cubicBezTo>
                  <a:cubicBezTo>
                    <a:pt x="3744" y="450"/>
                    <a:pt x="3744" y="450"/>
                    <a:pt x="3744" y="450"/>
                  </a:cubicBezTo>
                  <a:cubicBezTo>
                    <a:pt x="3744" y="450"/>
                    <a:pt x="3744" y="450"/>
                    <a:pt x="3744" y="450"/>
                  </a:cubicBezTo>
                  <a:close/>
                  <a:moveTo>
                    <a:pt x="2852" y="87"/>
                  </a:moveTo>
                  <a:cubicBezTo>
                    <a:pt x="2852" y="87"/>
                    <a:pt x="2852" y="87"/>
                    <a:pt x="2852" y="87"/>
                  </a:cubicBezTo>
                  <a:cubicBezTo>
                    <a:pt x="2853" y="86"/>
                    <a:pt x="2854" y="84"/>
                    <a:pt x="2854" y="83"/>
                  </a:cubicBezTo>
                  <a:cubicBezTo>
                    <a:pt x="2855" y="83"/>
                    <a:pt x="2855" y="83"/>
                    <a:pt x="2855" y="83"/>
                  </a:cubicBezTo>
                  <a:cubicBezTo>
                    <a:pt x="2854" y="84"/>
                    <a:pt x="2852" y="85"/>
                    <a:pt x="2852" y="87"/>
                  </a:cubicBezTo>
                  <a:close/>
                  <a:moveTo>
                    <a:pt x="2865" y="109"/>
                  </a:moveTo>
                  <a:cubicBezTo>
                    <a:pt x="2865" y="109"/>
                    <a:pt x="2864" y="109"/>
                    <a:pt x="2863" y="109"/>
                  </a:cubicBezTo>
                  <a:cubicBezTo>
                    <a:pt x="2864" y="108"/>
                    <a:pt x="2863" y="107"/>
                    <a:pt x="2863" y="106"/>
                  </a:cubicBezTo>
                  <a:cubicBezTo>
                    <a:pt x="2864" y="107"/>
                    <a:pt x="2865" y="108"/>
                    <a:pt x="2865" y="109"/>
                  </a:cubicBezTo>
                  <a:close/>
                  <a:moveTo>
                    <a:pt x="1020" y="742"/>
                  </a:moveTo>
                  <a:cubicBezTo>
                    <a:pt x="1022" y="742"/>
                    <a:pt x="1023" y="742"/>
                    <a:pt x="1025" y="742"/>
                  </a:cubicBezTo>
                  <a:cubicBezTo>
                    <a:pt x="1025" y="743"/>
                    <a:pt x="1026" y="744"/>
                    <a:pt x="1027" y="745"/>
                  </a:cubicBezTo>
                  <a:cubicBezTo>
                    <a:pt x="1025" y="743"/>
                    <a:pt x="1022" y="743"/>
                    <a:pt x="1020" y="742"/>
                  </a:cubicBezTo>
                  <a:close/>
                  <a:moveTo>
                    <a:pt x="2310" y="793"/>
                  </a:moveTo>
                  <a:cubicBezTo>
                    <a:pt x="2310" y="793"/>
                    <a:pt x="2310" y="793"/>
                    <a:pt x="2310" y="793"/>
                  </a:cubicBezTo>
                  <a:cubicBezTo>
                    <a:pt x="2310" y="793"/>
                    <a:pt x="2310" y="793"/>
                    <a:pt x="2309" y="793"/>
                  </a:cubicBezTo>
                  <a:cubicBezTo>
                    <a:pt x="2309" y="793"/>
                    <a:pt x="2310" y="793"/>
                    <a:pt x="2310" y="793"/>
                  </a:cubicBezTo>
                  <a:close/>
                  <a:moveTo>
                    <a:pt x="2791" y="769"/>
                  </a:moveTo>
                  <a:cubicBezTo>
                    <a:pt x="2792" y="769"/>
                    <a:pt x="2792" y="769"/>
                    <a:pt x="2793" y="769"/>
                  </a:cubicBezTo>
                  <a:cubicBezTo>
                    <a:pt x="2793" y="770"/>
                    <a:pt x="2792" y="769"/>
                    <a:pt x="2792" y="770"/>
                  </a:cubicBezTo>
                  <a:cubicBezTo>
                    <a:pt x="2792" y="770"/>
                    <a:pt x="2792" y="770"/>
                    <a:pt x="2791" y="769"/>
                  </a:cubicBezTo>
                  <a:close/>
                  <a:moveTo>
                    <a:pt x="2914" y="781"/>
                  </a:moveTo>
                  <a:cubicBezTo>
                    <a:pt x="2912" y="783"/>
                    <a:pt x="2909" y="783"/>
                    <a:pt x="2908" y="784"/>
                  </a:cubicBezTo>
                  <a:cubicBezTo>
                    <a:pt x="2908" y="783"/>
                    <a:pt x="2909" y="783"/>
                    <a:pt x="2909" y="781"/>
                  </a:cubicBezTo>
                  <a:cubicBezTo>
                    <a:pt x="2911" y="782"/>
                    <a:pt x="2912" y="781"/>
                    <a:pt x="2914" y="781"/>
                  </a:cubicBezTo>
                  <a:close/>
                  <a:moveTo>
                    <a:pt x="3759" y="450"/>
                  </a:moveTo>
                  <a:cubicBezTo>
                    <a:pt x="3759" y="450"/>
                    <a:pt x="3760" y="450"/>
                    <a:pt x="3760" y="449"/>
                  </a:cubicBezTo>
                  <a:cubicBezTo>
                    <a:pt x="3760" y="450"/>
                    <a:pt x="3760" y="450"/>
                    <a:pt x="3760" y="450"/>
                  </a:cubicBezTo>
                  <a:cubicBezTo>
                    <a:pt x="3760" y="450"/>
                    <a:pt x="3760" y="450"/>
                    <a:pt x="3759" y="450"/>
                  </a:cubicBezTo>
                  <a:close/>
                  <a:moveTo>
                    <a:pt x="2930" y="91"/>
                  </a:moveTo>
                  <a:cubicBezTo>
                    <a:pt x="2929" y="91"/>
                    <a:pt x="2929" y="92"/>
                    <a:pt x="2928" y="92"/>
                  </a:cubicBezTo>
                  <a:cubicBezTo>
                    <a:pt x="2928" y="92"/>
                    <a:pt x="2928" y="91"/>
                    <a:pt x="2928" y="91"/>
                  </a:cubicBezTo>
                  <a:cubicBezTo>
                    <a:pt x="2929" y="91"/>
                    <a:pt x="2929" y="91"/>
                    <a:pt x="2930" y="91"/>
                  </a:cubicBezTo>
                  <a:cubicBezTo>
                    <a:pt x="2932" y="91"/>
                    <a:pt x="2934" y="91"/>
                    <a:pt x="2936" y="91"/>
                  </a:cubicBezTo>
                  <a:cubicBezTo>
                    <a:pt x="2936" y="91"/>
                    <a:pt x="2936" y="91"/>
                    <a:pt x="2936" y="91"/>
                  </a:cubicBezTo>
                  <a:cubicBezTo>
                    <a:pt x="2934" y="90"/>
                    <a:pt x="2932" y="89"/>
                    <a:pt x="2930" y="91"/>
                  </a:cubicBezTo>
                  <a:close/>
                  <a:moveTo>
                    <a:pt x="1288" y="101"/>
                  </a:moveTo>
                  <a:cubicBezTo>
                    <a:pt x="1287" y="102"/>
                    <a:pt x="1287" y="103"/>
                    <a:pt x="1287" y="103"/>
                  </a:cubicBezTo>
                  <a:cubicBezTo>
                    <a:pt x="1287" y="103"/>
                    <a:pt x="1287" y="103"/>
                    <a:pt x="1287" y="103"/>
                  </a:cubicBezTo>
                  <a:cubicBezTo>
                    <a:pt x="1287" y="103"/>
                    <a:pt x="1287" y="102"/>
                    <a:pt x="1287" y="102"/>
                  </a:cubicBezTo>
                  <a:lnTo>
                    <a:pt x="1288" y="101"/>
                  </a:lnTo>
                  <a:close/>
                  <a:moveTo>
                    <a:pt x="883" y="97"/>
                  </a:moveTo>
                  <a:cubicBezTo>
                    <a:pt x="883" y="96"/>
                    <a:pt x="883" y="95"/>
                    <a:pt x="883" y="95"/>
                  </a:cubicBezTo>
                  <a:cubicBezTo>
                    <a:pt x="883" y="95"/>
                    <a:pt x="883" y="96"/>
                    <a:pt x="883" y="97"/>
                  </a:cubicBezTo>
                  <a:cubicBezTo>
                    <a:pt x="883" y="97"/>
                    <a:pt x="883" y="97"/>
                    <a:pt x="883" y="97"/>
                  </a:cubicBezTo>
                  <a:close/>
                  <a:moveTo>
                    <a:pt x="883" y="91"/>
                  </a:moveTo>
                  <a:cubicBezTo>
                    <a:pt x="883" y="91"/>
                    <a:pt x="883" y="91"/>
                    <a:pt x="883" y="91"/>
                  </a:cubicBezTo>
                  <a:cubicBezTo>
                    <a:pt x="883" y="91"/>
                    <a:pt x="883" y="91"/>
                    <a:pt x="883" y="91"/>
                  </a:cubicBezTo>
                  <a:close/>
                  <a:moveTo>
                    <a:pt x="883" y="97"/>
                  </a:moveTo>
                  <a:cubicBezTo>
                    <a:pt x="883" y="97"/>
                    <a:pt x="883" y="97"/>
                    <a:pt x="883" y="97"/>
                  </a:cubicBezTo>
                  <a:cubicBezTo>
                    <a:pt x="883" y="97"/>
                    <a:pt x="883" y="97"/>
                    <a:pt x="883" y="97"/>
                  </a:cubicBezTo>
                  <a:cubicBezTo>
                    <a:pt x="883" y="97"/>
                    <a:pt x="883" y="97"/>
                    <a:pt x="883" y="97"/>
                  </a:cubicBezTo>
                  <a:cubicBezTo>
                    <a:pt x="870" y="96"/>
                    <a:pt x="859" y="98"/>
                    <a:pt x="848" y="102"/>
                  </a:cubicBezTo>
                  <a:cubicBezTo>
                    <a:pt x="848" y="102"/>
                    <a:pt x="848" y="102"/>
                    <a:pt x="848" y="102"/>
                  </a:cubicBezTo>
                  <a:cubicBezTo>
                    <a:pt x="861" y="105"/>
                    <a:pt x="873" y="104"/>
                    <a:pt x="883" y="97"/>
                  </a:cubicBezTo>
                  <a:close/>
                  <a:moveTo>
                    <a:pt x="174" y="453"/>
                  </a:moveTo>
                  <a:cubicBezTo>
                    <a:pt x="174" y="454"/>
                    <a:pt x="175" y="454"/>
                    <a:pt x="175" y="454"/>
                  </a:cubicBezTo>
                  <a:cubicBezTo>
                    <a:pt x="175" y="454"/>
                    <a:pt x="174" y="454"/>
                    <a:pt x="174" y="454"/>
                  </a:cubicBezTo>
                  <a:lnTo>
                    <a:pt x="174" y="453"/>
                  </a:lnTo>
                  <a:close/>
                  <a:moveTo>
                    <a:pt x="141" y="631"/>
                  </a:moveTo>
                  <a:cubicBezTo>
                    <a:pt x="141" y="632"/>
                    <a:pt x="141" y="632"/>
                    <a:pt x="141" y="632"/>
                  </a:cubicBezTo>
                  <a:cubicBezTo>
                    <a:pt x="141" y="632"/>
                    <a:pt x="141" y="632"/>
                    <a:pt x="141" y="632"/>
                  </a:cubicBezTo>
                  <a:cubicBezTo>
                    <a:pt x="141" y="632"/>
                    <a:pt x="141" y="632"/>
                    <a:pt x="141" y="631"/>
                  </a:cubicBezTo>
                  <a:cubicBezTo>
                    <a:pt x="141" y="631"/>
                    <a:pt x="141" y="631"/>
                    <a:pt x="141" y="631"/>
                  </a:cubicBezTo>
                  <a:close/>
                  <a:moveTo>
                    <a:pt x="625" y="737"/>
                  </a:moveTo>
                  <a:cubicBezTo>
                    <a:pt x="626" y="737"/>
                    <a:pt x="628" y="737"/>
                    <a:pt x="629" y="737"/>
                  </a:cubicBezTo>
                  <a:cubicBezTo>
                    <a:pt x="629" y="737"/>
                    <a:pt x="629" y="738"/>
                    <a:pt x="629" y="738"/>
                  </a:cubicBezTo>
                  <a:cubicBezTo>
                    <a:pt x="628" y="737"/>
                    <a:pt x="626" y="738"/>
                    <a:pt x="625" y="737"/>
                  </a:cubicBezTo>
                  <a:close/>
                  <a:moveTo>
                    <a:pt x="2277" y="799"/>
                  </a:moveTo>
                  <a:cubicBezTo>
                    <a:pt x="2277" y="801"/>
                    <a:pt x="2277" y="802"/>
                    <a:pt x="2277" y="804"/>
                  </a:cubicBezTo>
                  <a:cubicBezTo>
                    <a:pt x="2277" y="804"/>
                    <a:pt x="2277" y="804"/>
                    <a:pt x="2277" y="804"/>
                  </a:cubicBezTo>
                  <a:cubicBezTo>
                    <a:pt x="2277" y="804"/>
                    <a:pt x="2277" y="804"/>
                    <a:pt x="2277" y="804"/>
                  </a:cubicBezTo>
                  <a:cubicBezTo>
                    <a:pt x="2278" y="802"/>
                    <a:pt x="2278" y="801"/>
                    <a:pt x="2277" y="799"/>
                  </a:cubicBezTo>
                  <a:close/>
                  <a:moveTo>
                    <a:pt x="3305" y="776"/>
                  </a:moveTo>
                  <a:cubicBezTo>
                    <a:pt x="3307" y="776"/>
                    <a:pt x="3308" y="776"/>
                    <a:pt x="3309" y="776"/>
                  </a:cubicBezTo>
                  <a:cubicBezTo>
                    <a:pt x="3309" y="776"/>
                    <a:pt x="3309" y="776"/>
                    <a:pt x="3309" y="776"/>
                  </a:cubicBezTo>
                  <a:cubicBezTo>
                    <a:pt x="3309" y="776"/>
                    <a:pt x="3309" y="776"/>
                    <a:pt x="3309" y="776"/>
                  </a:cubicBezTo>
                  <a:cubicBezTo>
                    <a:pt x="3308" y="777"/>
                    <a:pt x="3306" y="776"/>
                    <a:pt x="3305" y="777"/>
                  </a:cubicBezTo>
                  <a:cubicBezTo>
                    <a:pt x="3305" y="776"/>
                    <a:pt x="3305" y="776"/>
                    <a:pt x="3305" y="776"/>
                  </a:cubicBezTo>
                  <a:close/>
                  <a:moveTo>
                    <a:pt x="3793" y="608"/>
                  </a:moveTo>
                  <a:cubicBezTo>
                    <a:pt x="3793" y="608"/>
                    <a:pt x="3793" y="608"/>
                    <a:pt x="3793" y="608"/>
                  </a:cubicBezTo>
                  <a:cubicBezTo>
                    <a:pt x="3793" y="608"/>
                    <a:pt x="3793" y="608"/>
                    <a:pt x="3793" y="609"/>
                  </a:cubicBezTo>
                  <a:cubicBezTo>
                    <a:pt x="3793" y="608"/>
                    <a:pt x="3793" y="608"/>
                    <a:pt x="3793" y="608"/>
                  </a:cubicBezTo>
                  <a:close/>
                  <a:moveTo>
                    <a:pt x="1254" y="85"/>
                  </a:moveTo>
                  <a:cubicBezTo>
                    <a:pt x="1254" y="85"/>
                    <a:pt x="1254" y="85"/>
                    <a:pt x="1254" y="85"/>
                  </a:cubicBezTo>
                  <a:cubicBezTo>
                    <a:pt x="1253" y="85"/>
                    <a:pt x="1253" y="85"/>
                    <a:pt x="1253" y="85"/>
                  </a:cubicBezTo>
                  <a:cubicBezTo>
                    <a:pt x="1254" y="85"/>
                    <a:pt x="1254" y="85"/>
                    <a:pt x="1254" y="85"/>
                  </a:cubicBezTo>
                  <a:cubicBezTo>
                    <a:pt x="1254" y="85"/>
                    <a:pt x="1254" y="85"/>
                    <a:pt x="1254" y="85"/>
                  </a:cubicBezTo>
                  <a:close/>
                  <a:moveTo>
                    <a:pt x="593" y="55"/>
                  </a:moveTo>
                  <a:cubicBezTo>
                    <a:pt x="593" y="55"/>
                    <a:pt x="593" y="55"/>
                    <a:pt x="593" y="55"/>
                  </a:cubicBezTo>
                  <a:cubicBezTo>
                    <a:pt x="593" y="55"/>
                    <a:pt x="593" y="55"/>
                    <a:pt x="593" y="55"/>
                  </a:cubicBezTo>
                  <a:close/>
                  <a:moveTo>
                    <a:pt x="157" y="156"/>
                  </a:moveTo>
                  <a:cubicBezTo>
                    <a:pt x="160" y="157"/>
                    <a:pt x="163" y="157"/>
                    <a:pt x="165" y="156"/>
                  </a:cubicBezTo>
                  <a:cubicBezTo>
                    <a:pt x="165" y="156"/>
                    <a:pt x="165" y="156"/>
                    <a:pt x="165" y="156"/>
                  </a:cubicBezTo>
                  <a:cubicBezTo>
                    <a:pt x="165" y="156"/>
                    <a:pt x="165" y="156"/>
                    <a:pt x="165" y="156"/>
                  </a:cubicBezTo>
                  <a:cubicBezTo>
                    <a:pt x="162" y="156"/>
                    <a:pt x="160" y="156"/>
                    <a:pt x="157" y="156"/>
                  </a:cubicBezTo>
                  <a:cubicBezTo>
                    <a:pt x="157" y="156"/>
                    <a:pt x="156" y="156"/>
                    <a:pt x="156" y="156"/>
                  </a:cubicBezTo>
                  <a:cubicBezTo>
                    <a:pt x="156" y="156"/>
                    <a:pt x="156" y="156"/>
                    <a:pt x="156" y="156"/>
                  </a:cubicBezTo>
                  <a:cubicBezTo>
                    <a:pt x="157" y="156"/>
                    <a:pt x="157" y="156"/>
                    <a:pt x="157" y="156"/>
                  </a:cubicBezTo>
                  <a:close/>
                  <a:moveTo>
                    <a:pt x="214" y="668"/>
                  </a:moveTo>
                  <a:cubicBezTo>
                    <a:pt x="214" y="668"/>
                    <a:pt x="215" y="668"/>
                    <a:pt x="215" y="668"/>
                  </a:cubicBezTo>
                  <a:cubicBezTo>
                    <a:pt x="215" y="668"/>
                    <a:pt x="215" y="668"/>
                    <a:pt x="215" y="669"/>
                  </a:cubicBezTo>
                  <a:cubicBezTo>
                    <a:pt x="215" y="668"/>
                    <a:pt x="214" y="668"/>
                    <a:pt x="214" y="668"/>
                  </a:cubicBezTo>
                  <a:close/>
                  <a:moveTo>
                    <a:pt x="796" y="778"/>
                  </a:moveTo>
                  <a:cubicBezTo>
                    <a:pt x="796" y="778"/>
                    <a:pt x="797" y="779"/>
                    <a:pt x="797" y="779"/>
                  </a:cubicBezTo>
                  <a:cubicBezTo>
                    <a:pt x="796" y="779"/>
                    <a:pt x="796" y="779"/>
                    <a:pt x="795" y="779"/>
                  </a:cubicBezTo>
                  <a:cubicBezTo>
                    <a:pt x="795" y="778"/>
                    <a:pt x="796" y="778"/>
                    <a:pt x="796" y="778"/>
                  </a:cubicBezTo>
                  <a:close/>
                  <a:moveTo>
                    <a:pt x="2082" y="775"/>
                  </a:moveTo>
                  <a:cubicBezTo>
                    <a:pt x="2083" y="775"/>
                    <a:pt x="2083" y="775"/>
                    <a:pt x="2084" y="775"/>
                  </a:cubicBezTo>
                  <a:cubicBezTo>
                    <a:pt x="2084" y="775"/>
                    <a:pt x="2084" y="775"/>
                    <a:pt x="2084" y="775"/>
                  </a:cubicBezTo>
                  <a:cubicBezTo>
                    <a:pt x="2084" y="775"/>
                    <a:pt x="2084" y="775"/>
                    <a:pt x="2084" y="775"/>
                  </a:cubicBezTo>
                  <a:cubicBezTo>
                    <a:pt x="2083" y="776"/>
                    <a:pt x="2084" y="777"/>
                    <a:pt x="2083" y="778"/>
                  </a:cubicBezTo>
                  <a:cubicBezTo>
                    <a:pt x="2083" y="777"/>
                    <a:pt x="2083" y="776"/>
                    <a:pt x="2082" y="775"/>
                  </a:cubicBezTo>
                  <a:close/>
                  <a:moveTo>
                    <a:pt x="3856" y="513"/>
                  </a:moveTo>
                  <a:cubicBezTo>
                    <a:pt x="3859" y="515"/>
                    <a:pt x="3861" y="517"/>
                    <a:pt x="3863" y="518"/>
                  </a:cubicBezTo>
                  <a:cubicBezTo>
                    <a:pt x="3862" y="516"/>
                    <a:pt x="3858" y="515"/>
                    <a:pt x="3855" y="515"/>
                  </a:cubicBezTo>
                  <a:cubicBezTo>
                    <a:pt x="3856" y="514"/>
                    <a:pt x="3856" y="513"/>
                    <a:pt x="3856" y="513"/>
                  </a:cubicBezTo>
                  <a:close/>
                  <a:moveTo>
                    <a:pt x="2985" y="61"/>
                  </a:moveTo>
                  <a:cubicBezTo>
                    <a:pt x="2985" y="61"/>
                    <a:pt x="2985" y="61"/>
                    <a:pt x="2985" y="61"/>
                  </a:cubicBezTo>
                  <a:cubicBezTo>
                    <a:pt x="2985" y="61"/>
                    <a:pt x="2985" y="61"/>
                    <a:pt x="2985" y="61"/>
                  </a:cubicBezTo>
                  <a:cubicBezTo>
                    <a:pt x="2985" y="61"/>
                    <a:pt x="2985" y="61"/>
                    <a:pt x="2985" y="61"/>
                  </a:cubicBezTo>
                  <a:close/>
                  <a:moveTo>
                    <a:pt x="2921" y="67"/>
                  </a:moveTo>
                  <a:cubicBezTo>
                    <a:pt x="2921" y="66"/>
                    <a:pt x="2921" y="66"/>
                    <a:pt x="2921" y="66"/>
                  </a:cubicBezTo>
                  <a:cubicBezTo>
                    <a:pt x="2922" y="67"/>
                    <a:pt x="2922" y="66"/>
                    <a:pt x="2923" y="67"/>
                  </a:cubicBezTo>
                  <a:cubicBezTo>
                    <a:pt x="2922" y="67"/>
                    <a:pt x="2922" y="67"/>
                    <a:pt x="2921" y="67"/>
                  </a:cubicBezTo>
                  <a:close/>
                  <a:moveTo>
                    <a:pt x="2921" y="66"/>
                  </a:moveTo>
                  <a:cubicBezTo>
                    <a:pt x="2921" y="66"/>
                    <a:pt x="2921" y="66"/>
                    <a:pt x="2921" y="66"/>
                  </a:cubicBezTo>
                  <a:cubicBezTo>
                    <a:pt x="2921" y="66"/>
                    <a:pt x="2921" y="66"/>
                    <a:pt x="2921" y="66"/>
                  </a:cubicBezTo>
                  <a:close/>
                  <a:moveTo>
                    <a:pt x="2238" y="78"/>
                  </a:moveTo>
                  <a:cubicBezTo>
                    <a:pt x="2259" y="80"/>
                    <a:pt x="2280" y="82"/>
                    <a:pt x="2300" y="84"/>
                  </a:cubicBezTo>
                  <a:cubicBezTo>
                    <a:pt x="2303" y="86"/>
                    <a:pt x="2306" y="85"/>
                    <a:pt x="2309" y="86"/>
                  </a:cubicBezTo>
                  <a:cubicBezTo>
                    <a:pt x="2280" y="85"/>
                    <a:pt x="2252" y="83"/>
                    <a:pt x="2223" y="82"/>
                  </a:cubicBezTo>
                  <a:cubicBezTo>
                    <a:pt x="2228" y="81"/>
                    <a:pt x="2234" y="81"/>
                    <a:pt x="2238" y="78"/>
                  </a:cubicBezTo>
                  <a:close/>
                  <a:moveTo>
                    <a:pt x="1114" y="92"/>
                  </a:moveTo>
                  <a:cubicBezTo>
                    <a:pt x="1113" y="91"/>
                    <a:pt x="1112" y="91"/>
                    <a:pt x="1111" y="90"/>
                  </a:cubicBezTo>
                  <a:cubicBezTo>
                    <a:pt x="1113" y="90"/>
                    <a:pt x="1115" y="91"/>
                    <a:pt x="1117" y="91"/>
                  </a:cubicBezTo>
                  <a:cubicBezTo>
                    <a:pt x="1116" y="92"/>
                    <a:pt x="1115" y="91"/>
                    <a:pt x="1114" y="92"/>
                  </a:cubicBezTo>
                  <a:close/>
                  <a:moveTo>
                    <a:pt x="702" y="28"/>
                  </a:moveTo>
                  <a:cubicBezTo>
                    <a:pt x="701" y="29"/>
                    <a:pt x="700" y="29"/>
                    <a:pt x="700" y="30"/>
                  </a:cubicBezTo>
                  <a:cubicBezTo>
                    <a:pt x="700" y="30"/>
                    <a:pt x="700" y="30"/>
                    <a:pt x="700" y="30"/>
                  </a:cubicBezTo>
                  <a:cubicBezTo>
                    <a:pt x="701" y="30"/>
                    <a:pt x="701" y="29"/>
                    <a:pt x="702" y="28"/>
                  </a:cubicBezTo>
                  <a:close/>
                  <a:moveTo>
                    <a:pt x="880" y="785"/>
                  </a:moveTo>
                  <a:cubicBezTo>
                    <a:pt x="881" y="784"/>
                    <a:pt x="880" y="783"/>
                    <a:pt x="879" y="783"/>
                  </a:cubicBezTo>
                  <a:cubicBezTo>
                    <a:pt x="879" y="783"/>
                    <a:pt x="879" y="783"/>
                    <a:pt x="880" y="783"/>
                  </a:cubicBezTo>
                  <a:cubicBezTo>
                    <a:pt x="883" y="785"/>
                    <a:pt x="878" y="788"/>
                    <a:pt x="880" y="785"/>
                  </a:cubicBezTo>
                  <a:close/>
                  <a:moveTo>
                    <a:pt x="2026" y="793"/>
                  </a:moveTo>
                  <a:cubicBezTo>
                    <a:pt x="2026" y="793"/>
                    <a:pt x="2027" y="793"/>
                    <a:pt x="2028" y="793"/>
                  </a:cubicBezTo>
                  <a:cubicBezTo>
                    <a:pt x="2027" y="793"/>
                    <a:pt x="2027" y="793"/>
                    <a:pt x="2026" y="793"/>
                  </a:cubicBezTo>
                  <a:cubicBezTo>
                    <a:pt x="2026" y="793"/>
                    <a:pt x="2026" y="793"/>
                    <a:pt x="2026" y="793"/>
                  </a:cubicBezTo>
                  <a:close/>
                  <a:moveTo>
                    <a:pt x="2212" y="816"/>
                  </a:moveTo>
                  <a:cubicBezTo>
                    <a:pt x="2212" y="816"/>
                    <a:pt x="2212" y="815"/>
                    <a:pt x="2212" y="814"/>
                  </a:cubicBezTo>
                  <a:cubicBezTo>
                    <a:pt x="2212" y="815"/>
                    <a:pt x="2212" y="816"/>
                    <a:pt x="2212" y="816"/>
                  </a:cubicBezTo>
                  <a:cubicBezTo>
                    <a:pt x="2212" y="816"/>
                    <a:pt x="2212" y="816"/>
                    <a:pt x="2212" y="816"/>
                  </a:cubicBezTo>
                  <a:close/>
                  <a:moveTo>
                    <a:pt x="3054" y="829"/>
                  </a:moveTo>
                  <a:cubicBezTo>
                    <a:pt x="3056" y="833"/>
                    <a:pt x="3051" y="829"/>
                    <a:pt x="3054" y="827"/>
                  </a:cubicBezTo>
                  <a:cubicBezTo>
                    <a:pt x="3055" y="827"/>
                    <a:pt x="3055" y="827"/>
                    <a:pt x="3055" y="827"/>
                  </a:cubicBezTo>
                  <a:cubicBezTo>
                    <a:pt x="3054" y="828"/>
                    <a:pt x="3053" y="828"/>
                    <a:pt x="3054" y="829"/>
                  </a:cubicBezTo>
                  <a:close/>
                  <a:moveTo>
                    <a:pt x="3137" y="822"/>
                  </a:moveTo>
                  <a:cubicBezTo>
                    <a:pt x="3137" y="822"/>
                    <a:pt x="3138" y="822"/>
                    <a:pt x="3138" y="822"/>
                  </a:cubicBezTo>
                  <a:cubicBezTo>
                    <a:pt x="3138" y="822"/>
                    <a:pt x="3139" y="822"/>
                    <a:pt x="3139" y="822"/>
                  </a:cubicBezTo>
                  <a:cubicBezTo>
                    <a:pt x="3138" y="822"/>
                    <a:pt x="3138" y="822"/>
                    <a:pt x="3137" y="822"/>
                  </a:cubicBezTo>
                  <a:close/>
                  <a:moveTo>
                    <a:pt x="3600" y="661"/>
                  </a:moveTo>
                  <a:cubicBezTo>
                    <a:pt x="3600" y="661"/>
                    <a:pt x="3600" y="661"/>
                    <a:pt x="3600" y="661"/>
                  </a:cubicBezTo>
                  <a:cubicBezTo>
                    <a:pt x="3600" y="661"/>
                    <a:pt x="3600" y="661"/>
                    <a:pt x="3600" y="66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th-TH" sz="1200" b="1" dirty="0">
                  <a:ln w="0"/>
                  <a:solidFill>
                    <a:schemeClr val="accent5">
                      <a:lumMod val="50000"/>
                    </a:schemeClr>
                  </a:solidFill>
                  <a:latin typeface="supermarket" panose="02000000000000000000" pitchFamily="2" charset="0"/>
                  <a:cs typeface="supermarket" panose="02000000000000000000" pitchFamily="2" charset="0"/>
                </a:rPr>
                <a:t>ออกซิเจนในน้ำ</a:t>
              </a:r>
            </a:p>
          </p:txBody>
        </p:sp>
        <p:sp>
          <p:nvSpPr>
            <p:cNvPr id="336" name="Freeform 49">
              <a:extLst>
                <a:ext uri="{FF2B5EF4-FFF2-40B4-BE49-F238E27FC236}">
                  <a16:creationId xmlns:a16="http://schemas.microsoft.com/office/drawing/2014/main" id="{1C8E20AA-51F2-4B68-AD4C-3029D1C934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300" y="2835275"/>
              <a:ext cx="31750" cy="4762"/>
            </a:xfrm>
            <a:custGeom>
              <a:avLst/>
              <a:gdLst>
                <a:gd name="T0" fmla="*/ 0 w 51"/>
                <a:gd name="T1" fmla="*/ 5 h 9"/>
                <a:gd name="T2" fmla="*/ 51 w 51"/>
                <a:gd name="T3" fmla="*/ 4 h 9"/>
                <a:gd name="T4" fmla="*/ 0 w 51"/>
                <a:gd name="T5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1" h="9">
                  <a:moveTo>
                    <a:pt x="0" y="5"/>
                  </a:moveTo>
                  <a:cubicBezTo>
                    <a:pt x="15" y="9"/>
                    <a:pt x="29" y="9"/>
                    <a:pt x="51" y="4"/>
                  </a:cubicBezTo>
                  <a:cubicBezTo>
                    <a:pt x="28" y="2"/>
                    <a:pt x="15" y="0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37" name="Rectangle 50">
              <a:extLst>
                <a:ext uri="{FF2B5EF4-FFF2-40B4-BE49-F238E27FC236}">
                  <a16:creationId xmlns:a16="http://schemas.microsoft.com/office/drawing/2014/main" id="{19D3F44D-0DB4-48C7-980D-129C903173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3688" y="3070225"/>
              <a:ext cx="1587" cy="15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38" name="Freeform 51">
              <a:extLst>
                <a:ext uri="{FF2B5EF4-FFF2-40B4-BE49-F238E27FC236}">
                  <a16:creationId xmlns:a16="http://schemas.microsoft.com/office/drawing/2014/main" id="{EA139200-F3B3-4DF0-A270-85E8D815E1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1638" y="2625725"/>
              <a:ext cx="11112" cy="6350"/>
            </a:xfrm>
            <a:custGeom>
              <a:avLst/>
              <a:gdLst>
                <a:gd name="T0" fmla="*/ 7 w 17"/>
                <a:gd name="T1" fmla="*/ 9 h 10"/>
                <a:gd name="T2" fmla="*/ 15 w 17"/>
                <a:gd name="T3" fmla="*/ 5 h 10"/>
                <a:gd name="T4" fmla="*/ 9 w 17"/>
                <a:gd name="T5" fmla="*/ 1 h 10"/>
                <a:gd name="T6" fmla="*/ 1 w 17"/>
                <a:gd name="T7" fmla="*/ 4 h 10"/>
                <a:gd name="T8" fmla="*/ 7 w 17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0">
                  <a:moveTo>
                    <a:pt x="7" y="9"/>
                  </a:moveTo>
                  <a:cubicBezTo>
                    <a:pt x="10" y="8"/>
                    <a:pt x="14" y="7"/>
                    <a:pt x="15" y="5"/>
                  </a:cubicBezTo>
                  <a:cubicBezTo>
                    <a:pt x="17" y="2"/>
                    <a:pt x="14" y="0"/>
                    <a:pt x="9" y="1"/>
                  </a:cubicBezTo>
                  <a:cubicBezTo>
                    <a:pt x="6" y="1"/>
                    <a:pt x="3" y="3"/>
                    <a:pt x="1" y="4"/>
                  </a:cubicBezTo>
                  <a:cubicBezTo>
                    <a:pt x="0" y="8"/>
                    <a:pt x="4" y="10"/>
                    <a:pt x="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pic>
        <p:nvPicPr>
          <p:cNvPr id="342" name="Picture 341">
            <a:extLst>
              <a:ext uri="{FF2B5EF4-FFF2-40B4-BE49-F238E27FC236}">
                <a16:creationId xmlns:a16="http://schemas.microsoft.com/office/drawing/2014/main" id="{71959D62-65CE-4969-8D57-8E833CE39AB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9786" y="3530653"/>
            <a:ext cx="180000" cy="180000"/>
          </a:xfrm>
          <a:prstGeom prst="rect">
            <a:avLst/>
          </a:prstGeom>
        </p:spPr>
      </p:pic>
      <p:pic>
        <p:nvPicPr>
          <p:cNvPr id="343" name="Picture 342">
            <a:extLst>
              <a:ext uri="{FF2B5EF4-FFF2-40B4-BE49-F238E27FC236}">
                <a16:creationId xmlns:a16="http://schemas.microsoft.com/office/drawing/2014/main" id="{630EA61D-B466-40DC-95BB-A47196D5CF6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2775" y="3162842"/>
            <a:ext cx="180000" cy="180000"/>
          </a:xfrm>
          <a:prstGeom prst="rect">
            <a:avLst/>
          </a:prstGeom>
        </p:spPr>
      </p:pic>
      <p:pic>
        <p:nvPicPr>
          <p:cNvPr id="345" name="Picture 344">
            <a:extLst>
              <a:ext uri="{FF2B5EF4-FFF2-40B4-BE49-F238E27FC236}">
                <a16:creationId xmlns:a16="http://schemas.microsoft.com/office/drawing/2014/main" id="{30FBB234-4540-4DA1-8CF4-22A5324132A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4753" y="3877269"/>
            <a:ext cx="180000" cy="180000"/>
          </a:xfrm>
          <a:prstGeom prst="rect">
            <a:avLst/>
          </a:prstGeom>
        </p:spPr>
      </p:pic>
      <p:pic>
        <p:nvPicPr>
          <p:cNvPr id="347" name="Picture 346">
            <a:extLst>
              <a:ext uri="{FF2B5EF4-FFF2-40B4-BE49-F238E27FC236}">
                <a16:creationId xmlns:a16="http://schemas.microsoft.com/office/drawing/2014/main" id="{97008A6B-BD0F-4159-8936-8CCC2B9CC6B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2775" y="2344755"/>
            <a:ext cx="252000" cy="252000"/>
          </a:xfrm>
          <a:prstGeom prst="rect">
            <a:avLst/>
          </a:prstGeom>
        </p:spPr>
      </p:pic>
      <p:sp>
        <p:nvSpPr>
          <p:cNvPr id="214" name="Text Box 51"/>
          <p:cNvSpPr txBox="1"/>
          <p:nvPr/>
        </p:nvSpPr>
        <p:spPr>
          <a:xfrm>
            <a:off x="197767" y="7546512"/>
            <a:ext cx="3670038" cy="27443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180340">
              <a:lnSpc>
                <a:spcPct val="107000"/>
              </a:lnSpc>
              <a:spcAft>
                <a:spcPts val="0"/>
              </a:spcAft>
            </a:pPr>
            <a:r>
              <a:rPr lang="th-TH" sz="1200" dirty="0">
                <a:solidFill>
                  <a:srgbClr val="002060"/>
                </a:solidFill>
                <a:effectLst/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พื้นที่ประสบภัยแล้ง </a:t>
            </a:r>
            <a:r>
              <a:rPr lang="en-US" sz="1200" dirty="0">
                <a:solidFill>
                  <a:srgbClr val="002060"/>
                </a:solidFill>
                <a:effectLst/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: </a:t>
            </a:r>
            <a:r>
              <a:rPr lang="en-US" sz="1200" b="1" dirty="0">
                <a:solidFill>
                  <a:schemeClr val="accent2"/>
                </a:solidFill>
                <a:effectLst/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22 </a:t>
            </a:r>
            <a:r>
              <a:rPr lang="th-TH" sz="1200" b="1" dirty="0">
                <a:solidFill>
                  <a:schemeClr val="accent2"/>
                </a:solidFill>
                <a:effectLst/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จ</a:t>
            </a:r>
            <a:r>
              <a:rPr lang="en-US" sz="1200" b="1" dirty="0">
                <a:solidFill>
                  <a:schemeClr val="accent2"/>
                </a:solidFill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.</a:t>
            </a:r>
            <a:r>
              <a:rPr lang="th-TH" sz="1200" b="1" dirty="0">
                <a:solidFill>
                  <a:schemeClr val="accent2"/>
                </a:solidFill>
                <a:effectLst/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 </a:t>
            </a:r>
            <a:r>
              <a:rPr lang="en-US" sz="1200" b="1" dirty="0">
                <a:solidFill>
                  <a:schemeClr val="accent2"/>
                </a:solidFill>
                <a:effectLst/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133</a:t>
            </a:r>
            <a:r>
              <a:rPr lang="th-TH" sz="1200" b="1" dirty="0">
                <a:solidFill>
                  <a:schemeClr val="accent2"/>
                </a:solidFill>
                <a:effectLst/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 อ</a:t>
            </a:r>
            <a:r>
              <a:rPr lang="en-US" sz="1200" b="1" dirty="0">
                <a:solidFill>
                  <a:schemeClr val="accent2"/>
                </a:solidFill>
                <a:effectLst/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.</a:t>
            </a:r>
            <a:r>
              <a:rPr lang="th-TH" sz="1200" b="1" dirty="0">
                <a:solidFill>
                  <a:schemeClr val="accent2"/>
                </a:solidFill>
                <a:effectLst/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 6</a:t>
            </a:r>
            <a:r>
              <a:rPr lang="en-US" sz="1200" b="1" dirty="0">
                <a:solidFill>
                  <a:schemeClr val="accent2"/>
                </a:solidFill>
                <a:effectLst/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96</a:t>
            </a:r>
            <a:r>
              <a:rPr lang="th-TH" sz="1200" b="1" dirty="0">
                <a:solidFill>
                  <a:schemeClr val="accent2"/>
                </a:solidFill>
                <a:effectLst/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 ต</a:t>
            </a:r>
            <a:r>
              <a:rPr lang="en-US" sz="1200" b="1" dirty="0">
                <a:solidFill>
                  <a:schemeClr val="accent2"/>
                </a:solidFill>
                <a:effectLst/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.</a:t>
            </a:r>
            <a:r>
              <a:rPr lang="th-TH" sz="1200" b="1" dirty="0">
                <a:solidFill>
                  <a:schemeClr val="accent2"/>
                </a:solidFill>
                <a:effectLst/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 3 เทศบาล 5,952 </a:t>
            </a:r>
            <a:r>
              <a:rPr lang="th-TH" sz="1200" b="1" dirty="0">
                <a:solidFill>
                  <a:schemeClr val="accent2"/>
                </a:solidFill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ม.</a:t>
            </a:r>
            <a:r>
              <a:rPr lang="th-TH" sz="1200" b="1" dirty="0">
                <a:solidFill>
                  <a:schemeClr val="accent2"/>
                </a:solidFill>
                <a:effectLst/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 </a:t>
            </a:r>
            <a:r>
              <a:rPr lang="th-TH" sz="1200" dirty="0">
                <a:solidFill>
                  <a:srgbClr val="002060"/>
                </a:solidFill>
                <a:effectLst/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หน่วยงานให้ความช่วยเหลือ ดังนี้ </a:t>
            </a:r>
            <a:endParaRPr lang="th-TH" sz="1200" b="1" dirty="0">
              <a:solidFill>
                <a:srgbClr val="002060"/>
              </a:solidFill>
              <a:effectLst/>
              <a:latin typeface="supermarket" panose="02000000000000000000" pitchFamily="2" charset="0"/>
              <a:ea typeface="Calibri" panose="020F0502020204030204" pitchFamily="34" charset="0"/>
              <a:cs typeface="supermarket" panose="02000000000000000000" pitchFamily="2" charset="0"/>
            </a:endParaRPr>
          </a:p>
          <a:p>
            <a:pPr algn="thaiDist">
              <a:spcAft>
                <a:spcPts val="0"/>
              </a:spcAft>
              <a:buFont typeface="Wingdings" pitchFamily="2" charset="2"/>
              <a:buChar char="§"/>
            </a:pPr>
            <a:r>
              <a:rPr lang="th-TH" sz="1200" b="1" spc="-20" dirty="0">
                <a:solidFill>
                  <a:srgbClr val="002060"/>
                </a:solidFill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 กระทรวงมหาดไทย </a:t>
            </a:r>
            <a:r>
              <a:rPr lang="th-TH" sz="1200" spc="-20" dirty="0">
                <a:solidFill>
                  <a:schemeClr val="accent1">
                    <a:lumMod val="75000"/>
                  </a:schemeClr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แจกน้ำดื่มสะอาด 4,000 ลิตร ต.เรณู อ.เรณูนคร    จ.นครพนม / ขุดสระเก็บน้ำขนาดเล็ก จำนวน 2 สระ เพื่อกักเก็บน้ำ        ต.บ้านแก้ง อ.นาแก จ.นครพนม/ แจกจ่ายน้ำอุปโภค บริโภค 18,000 ลิตร ต.ศิลาเพชร อ.ปัว จ.น่าน</a:t>
            </a:r>
          </a:p>
          <a:p>
            <a:pPr algn="thaiDist">
              <a:spcAft>
                <a:spcPts val="0"/>
              </a:spcAft>
              <a:buFont typeface="Wingdings" pitchFamily="2" charset="2"/>
              <a:buChar char="§"/>
            </a:pPr>
            <a:r>
              <a:rPr lang="th-TH" sz="1200" spc="-20" dirty="0">
                <a:solidFill>
                  <a:srgbClr val="002060"/>
                </a:solidFill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 </a:t>
            </a:r>
            <a:r>
              <a:rPr lang="th-TH" sz="1200" b="1" spc="-20" dirty="0">
                <a:solidFill>
                  <a:srgbClr val="002060"/>
                </a:solidFill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กรมทรัพยากรน้ำบาดาล </a:t>
            </a:r>
            <a:r>
              <a:rPr lang="th-TH" sz="1200" spc="-20" dirty="0">
                <a:solidFill>
                  <a:schemeClr val="accent1">
                    <a:lumMod val="75000"/>
                  </a:schemeClr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เจาะบ่อบาดาล 86 บ่อ เป่าล้างบ่อ 159 บ่อ ซ่อมแซมเครื่องสูบน้ำ 183 แห่ง และ ซ่อมแซมระบบประปาบาดาล 194 แห่ง</a:t>
            </a:r>
          </a:p>
          <a:p>
            <a:pPr algn="thaiDist">
              <a:spcAft>
                <a:spcPts val="0"/>
              </a:spcAft>
              <a:buFont typeface="Wingdings" pitchFamily="2" charset="2"/>
              <a:buChar char="§"/>
            </a:pPr>
            <a:r>
              <a:rPr lang="th-TH" sz="1200" b="1" spc="-20" dirty="0">
                <a:solidFill>
                  <a:srgbClr val="002060"/>
                </a:solidFill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 กรมชลประทาน </a:t>
            </a:r>
            <a:r>
              <a:rPr lang="th-TH" sz="1200" spc="-20" dirty="0">
                <a:solidFill>
                  <a:schemeClr val="accent1">
                    <a:lumMod val="75000"/>
                  </a:schemeClr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แจกจ่ายน้ำในพื้นที่หมู่ 8 บ้านน้ำเที่ยง ต.หนองกุงสวรรค์ อ.โกสุมพิสัย จ.มหาสารคาม / สูบน้ำจากแม่น้ำมูลด้านหน้าเขื่อนชุมพวงเพื่อสนับสนุนน้ำต้นทุนในการผลิตประปาให้หมู่บ้านขุนละคร หมู่ 2 ต.หนองหลัก </a:t>
            </a:r>
          </a:p>
          <a:p>
            <a:pPr algn="thaiDist">
              <a:spcAft>
                <a:spcPts val="0"/>
              </a:spcAft>
            </a:pPr>
            <a:r>
              <a:rPr lang="th-TH" sz="1200" spc="-20" dirty="0">
                <a:solidFill>
                  <a:schemeClr val="accent1">
                    <a:lumMod val="75000"/>
                  </a:schemeClr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อ.ชุมพวง จังหวัดนครราชสีมา / สูบน้ำจากลำน้ำตุ๋ยไปยังสระน้ำสาธารณะห้วยจะฝ่อ ต.ทุ่งกว๋าว อ.เมืองปาน จ.ลำปาง </a:t>
            </a:r>
          </a:p>
          <a:p>
            <a:pPr algn="thaiDist">
              <a:spcAft>
                <a:spcPts val="0"/>
              </a:spcAft>
            </a:pPr>
            <a:endParaRPr lang="th-TH" sz="1200" spc="-20" dirty="0">
              <a:solidFill>
                <a:schemeClr val="accent1">
                  <a:lumMod val="75000"/>
                </a:schemeClr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  <a:p>
            <a:pPr algn="thaiDist">
              <a:spcAft>
                <a:spcPts val="0"/>
              </a:spcAft>
            </a:pPr>
            <a:endParaRPr lang="th-TH" sz="1200" spc="-20" dirty="0">
              <a:solidFill>
                <a:schemeClr val="accent1">
                  <a:lumMod val="75000"/>
                </a:schemeClr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  <a:p>
            <a:pPr algn="thaiDist">
              <a:spcAft>
                <a:spcPts val="0"/>
              </a:spcAft>
              <a:buFont typeface="Wingdings" pitchFamily="2" charset="2"/>
              <a:buChar char="§"/>
            </a:pPr>
            <a:endParaRPr lang="th-TH" sz="1200" dirty="0">
              <a:solidFill>
                <a:schemeClr val="accent1">
                  <a:lumMod val="75000"/>
                </a:schemeClr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212" name="สี่เหลี่ยมผืนผ้า 211"/>
          <p:cNvSpPr/>
          <p:nvPr/>
        </p:nvSpPr>
        <p:spPr>
          <a:xfrm>
            <a:off x="177927" y="5095559"/>
            <a:ext cx="36700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endParaRPr lang="th-TH" sz="600" dirty="0">
              <a:solidFill>
                <a:srgbClr val="002060"/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  <a:p>
            <a:pPr algn="ctr"/>
            <a:r>
              <a:rPr lang="th-TH" sz="1400" b="1" dirty="0">
                <a:solidFill>
                  <a:schemeClr val="accent5">
                    <a:lumMod val="50000"/>
                  </a:schemeClr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 ประชุมชี้แจงมอบนโยบายการบริหารจัดการภัยแล้ง </a:t>
            </a:r>
          </a:p>
          <a:p>
            <a:pPr algn="ctr"/>
            <a:r>
              <a:rPr lang="th-TH" sz="1400" b="1" dirty="0">
                <a:solidFill>
                  <a:schemeClr val="accent5">
                    <a:lumMod val="50000"/>
                  </a:schemeClr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และเตรียมการเก็บน้ำฤดูฝน ปี 2563</a:t>
            </a:r>
          </a:p>
          <a:p>
            <a:r>
              <a:rPr lang="th-TH" sz="1200" spc="-20" dirty="0">
                <a:solidFill>
                  <a:schemeClr val="accent1">
                    <a:lumMod val="75000"/>
                  </a:schemeClr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	</a:t>
            </a:r>
          </a:p>
          <a:p>
            <a:pPr algn="thaiDist"/>
            <a:r>
              <a:rPr lang="th-TH" sz="1200" spc="-20" dirty="0">
                <a:solidFill>
                  <a:schemeClr val="accent1">
                    <a:lumMod val="75000"/>
                  </a:schemeClr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	</a:t>
            </a:r>
            <a:r>
              <a:rPr lang="th-TH" sz="1200" dirty="0">
                <a:solidFill>
                  <a:schemeClr val="accent1">
                    <a:lumMod val="75000"/>
                  </a:schemeClr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พลเอก ประยุทธ์  จันทร์โอชา นายกรัฐมนตรี เป็นประธาน   การประชุมชี้แจงมอบนโยบายการบริหารจัดการภัยแล้งและเตรียมการ  </a:t>
            </a:r>
            <a:r>
              <a:rPr lang="th-TH" sz="1200" spc="-30" dirty="0">
                <a:solidFill>
                  <a:schemeClr val="accent1">
                    <a:lumMod val="75000"/>
                  </a:schemeClr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เก็บน้ำฤดูฝน ปี 2563 ณ ตึกสันติไมตรี ทำเนียบรัฐบาล ในวันที่ 2 มี.ค. 63 </a:t>
            </a:r>
            <a:r>
              <a:rPr lang="th-TH" sz="1200" dirty="0">
                <a:solidFill>
                  <a:schemeClr val="accent1">
                    <a:lumMod val="75000"/>
                  </a:schemeClr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เวลา 8.00 – 12.00 น. ภายในงานพบกับ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h-TH" sz="1200" dirty="0">
                <a:solidFill>
                  <a:schemeClr val="accent1">
                    <a:lumMod val="75000"/>
                  </a:schemeClr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  นิทรรศการ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“</a:t>
            </a:r>
            <a:r>
              <a:rPr lang="th-TH" sz="1200" dirty="0">
                <a:solidFill>
                  <a:schemeClr val="accent1">
                    <a:lumMod val="75000"/>
                  </a:schemeClr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น้ำหนึ่งใจเดียว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 </a:t>
            </a:r>
            <a:r>
              <a:rPr lang="th-TH" sz="1200" dirty="0">
                <a:solidFill>
                  <a:schemeClr val="accent1">
                    <a:lumMod val="75000"/>
                  </a:schemeClr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รัฐ ราษฎร์ ร่วมใจ บริหารจัดการน้ำ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”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  </a:t>
            </a:r>
            <a:r>
              <a:rPr lang="th-TH" sz="1200" dirty="0">
                <a:solidFill>
                  <a:schemeClr val="accent1">
                    <a:lumMod val="75000"/>
                  </a:schemeClr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การเสวนาจับเข่าคุย หัวข้อ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 </a:t>
            </a:r>
            <a:r>
              <a:rPr lang="th-TH" sz="1200" dirty="0">
                <a:solidFill>
                  <a:schemeClr val="accent1">
                    <a:lumMod val="75000"/>
                  </a:schemeClr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“การจัดการน้ำแบบมีส่วนร่วมเพื่อการพัฒนาทรัพยากรน้ำที่ยั่งยืน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”</a:t>
            </a:r>
            <a:endParaRPr lang="th-TH" sz="1200" dirty="0">
              <a:solidFill>
                <a:schemeClr val="accent1">
                  <a:lumMod val="75000"/>
                </a:schemeClr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  <a:p>
            <a:endParaRPr lang="th-TH" sz="1400" b="1" dirty="0">
              <a:solidFill>
                <a:schemeClr val="accent5">
                  <a:lumMod val="50000"/>
                </a:schemeClr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284" name="Rounded Rectangle 250"/>
          <p:cNvSpPr/>
          <p:nvPr/>
        </p:nvSpPr>
        <p:spPr>
          <a:xfrm>
            <a:off x="6015818" y="4208979"/>
            <a:ext cx="1633042" cy="612458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400" b="1" dirty="0">
                <a:solidFill>
                  <a:schemeClr val="tx1"/>
                </a:solidFill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ภาคตะวันออกเฉียงเหนือ</a:t>
            </a:r>
          </a:p>
          <a:p>
            <a:pPr algn="ctr"/>
            <a:r>
              <a:rPr lang="th-TH" sz="1100" dirty="0">
                <a:solidFill>
                  <a:srgbClr val="FF0000"/>
                </a:solidFill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น้ำน้อย-น้อยวิกฤติ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3170" y="3737931"/>
            <a:ext cx="288000" cy="288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762" y="1595214"/>
            <a:ext cx="228600" cy="2286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0118" y="1712463"/>
            <a:ext cx="288000" cy="2880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3638" y="4735999"/>
            <a:ext cx="288000" cy="28800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9445" y="2246205"/>
            <a:ext cx="288000" cy="288000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479" y="3366954"/>
            <a:ext cx="256032" cy="256032"/>
          </a:xfrm>
          <a:prstGeom prst="rect">
            <a:avLst/>
          </a:prstGeom>
        </p:spPr>
      </p:pic>
      <p:pic>
        <p:nvPicPr>
          <p:cNvPr id="130" name="Picture 129"/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584" y="1910151"/>
            <a:ext cx="216000" cy="216000"/>
          </a:xfrm>
          <a:prstGeom prst="rect">
            <a:avLst/>
          </a:prstGeom>
        </p:spPr>
      </p:pic>
      <p:grpSp>
        <p:nvGrpSpPr>
          <p:cNvPr id="56" name="กลุ่ม 55">
            <a:extLst>
              <a:ext uri="{FF2B5EF4-FFF2-40B4-BE49-F238E27FC236}">
                <a16:creationId xmlns:a16="http://schemas.microsoft.com/office/drawing/2014/main" id="{C6362A67-908C-44F9-9C2C-1E614490353A}"/>
              </a:ext>
            </a:extLst>
          </p:cNvPr>
          <p:cNvGrpSpPr/>
          <p:nvPr/>
        </p:nvGrpSpPr>
        <p:grpSpPr>
          <a:xfrm>
            <a:off x="723442" y="1146772"/>
            <a:ext cx="2238596" cy="366237"/>
            <a:chOff x="648188" y="2582863"/>
            <a:chExt cx="2446337" cy="557053"/>
          </a:xfrm>
          <a:solidFill>
            <a:srgbClr val="91C0FF"/>
          </a:solidFill>
        </p:grpSpPr>
        <p:sp>
          <p:nvSpPr>
            <p:cNvPr id="34" name="Freeform 30">
              <a:extLst>
                <a:ext uri="{FF2B5EF4-FFF2-40B4-BE49-F238E27FC236}">
                  <a16:creationId xmlns:a16="http://schemas.microsoft.com/office/drawing/2014/main" id="{91C10B3A-68FF-4A95-9F50-6BA2CBD7A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0413" y="2609850"/>
              <a:ext cx="84137" cy="22225"/>
            </a:xfrm>
            <a:custGeom>
              <a:avLst/>
              <a:gdLst>
                <a:gd name="T0" fmla="*/ 25 w 134"/>
                <a:gd name="T1" fmla="*/ 32 h 35"/>
                <a:gd name="T2" fmla="*/ 86 w 134"/>
                <a:gd name="T3" fmla="*/ 23 h 35"/>
                <a:gd name="T4" fmla="*/ 134 w 134"/>
                <a:gd name="T5" fmla="*/ 23 h 35"/>
                <a:gd name="T6" fmla="*/ 112 w 134"/>
                <a:gd name="T7" fmla="*/ 15 h 35"/>
                <a:gd name="T8" fmla="*/ 112 w 134"/>
                <a:gd name="T9" fmla="*/ 15 h 35"/>
                <a:gd name="T10" fmla="*/ 112 w 134"/>
                <a:gd name="T11" fmla="*/ 15 h 35"/>
                <a:gd name="T12" fmla="*/ 46 w 134"/>
                <a:gd name="T13" fmla="*/ 5 h 35"/>
                <a:gd name="T14" fmla="*/ 14 w 134"/>
                <a:gd name="T15" fmla="*/ 17 h 35"/>
                <a:gd name="T16" fmla="*/ 1 w 134"/>
                <a:gd name="T17" fmla="*/ 20 h 35"/>
                <a:gd name="T18" fmla="*/ 25 w 134"/>
                <a:gd name="T19" fmla="*/ 3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4" h="35">
                  <a:moveTo>
                    <a:pt x="25" y="32"/>
                  </a:moveTo>
                  <a:cubicBezTo>
                    <a:pt x="45" y="28"/>
                    <a:pt x="68" y="32"/>
                    <a:pt x="86" y="23"/>
                  </a:cubicBezTo>
                  <a:cubicBezTo>
                    <a:pt x="102" y="23"/>
                    <a:pt x="117" y="23"/>
                    <a:pt x="134" y="23"/>
                  </a:cubicBezTo>
                  <a:cubicBezTo>
                    <a:pt x="128" y="14"/>
                    <a:pt x="119" y="16"/>
                    <a:pt x="112" y="15"/>
                  </a:cubicBezTo>
                  <a:cubicBezTo>
                    <a:pt x="112" y="15"/>
                    <a:pt x="112" y="15"/>
                    <a:pt x="112" y="15"/>
                  </a:cubicBezTo>
                  <a:cubicBezTo>
                    <a:pt x="112" y="15"/>
                    <a:pt x="112" y="15"/>
                    <a:pt x="112" y="15"/>
                  </a:cubicBezTo>
                  <a:cubicBezTo>
                    <a:pt x="90" y="11"/>
                    <a:pt x="69" y="5"/>
                    <a:pt x="46" y="5"/>
                  </a:cubicBezTo>
                  <a:cubicBezTo>
                    <a:pt x="29" y="0"/>
                    <a:pt x="29" y="19"/>
                    <a:pt x="14" y="17"/>
                  </a:cubicBezTo>
                  <a:cubicBezTo>
                    <a:pt x="9" y="16"/>
                    <a:pt x="0" y="17"/>
                    <a:pt x="1" y="20"/>
                  </a:cubicBezTo>
                  <a:cubicBezTo>
                    <a:pt x="5" y="27"/>
                    <a:pt x="15" y="35"/>
                    <a:pt x="25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5" name="Freeform 31">
              <a:extLst>
                <a:ext uri="{FF2B5EF4-FFF2-40B4-BE49-F238E27FC236}">
                  <a16:creationId xmlns:a16="http://schemas.microsoft.com/office/drawing/2014/main" id="{31D74E61-96F0-4F1E-ADB3-BA9F407654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3813" y="2597150"/>
              <a:ext cx="66675" cy="15875"/>
            </a:xfrm>
            <a:custGeom>
              <a:avLst/>
              <a:gdLst>
                <a:gd name="T0" fmla="*/ 93 w 107"/>
                <a:gd name="T1" fmla="*/ 25 h 26"/>
                <a:gd name="T2" fmla="*/ 107 w 107"/>
                <a:gd name="T3" fmla="*/ 19 h 26"/>
                <a:gd name="T4" fmla="*/ 77 w 107"/>
                <a:gd name="T5" fmla="*/ 1 h 26"/>
                <a:gd name="T6" fmla="*/ 73 w 107"/>
                <a:gd name="T7" fmla="*/ 13 h 26"/>
                <a:gd name="T8" fmla="*/ 0 w 107"/>
                <a:gd name="T9" fmla="*/ 14 h 26"/>
                <a:gd name="T10" fmla="*/ 48 w 107"/>
                <a:gd name="T11" fmla="*/ 24 h 26"/>
                <a:gd name="T12" fmla="*/ 93 w 107"/>
                <a:gd name="T1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26">
                  <a:moveTo>
                    <a:pt x="93" y="25"/>
                  </a:moveTo>
                  <a:cubicBezTo>
                    <a:pt x="99" y="25"/>
                    <a:pt x="107" y="26"/>
                    <a:pt x="107" y="19"/>
                  </a:cubicBezTo>
                  <a:cubicBezTo>
                    <a:pt x="106" y="6"/>
                    <a:pt x="86" y="8"/>
                    <a:pt x="77" y="1"/>
                  </a:cubicBezTo>
                  <a:cubicBezTo>
                    <a:pt x="76" y="0"/>
                    <a:pt x="74" y="9"/>
                    <a:pt x="73" y="13"/>
                  </a:cubicBezTo>
                  <a:cubicBezTo>
                    <a:pt x="50" y="7"/>
                    <a:pt x="27" y="4"/>
                    <a:pt x="0" y="14"/>
                  </a:cubicBezTo>
                  <a:cubicBezTo>
                    <a:pt x="18" y="21"/>
                    <a:pt x="32" y="26"/>
                    <a:pt x="48" y="24"/>
                  </a:cubicBezTo>
                  <a:cubicBezTo>
                    <a:pt x="63" y="25"/>
                    <a:pt x="78" y="25"/>
                    <a:pt x="9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6" name="Freeform 32">
              <a:extLst>
                <a:ext uri="{FF2B5EF4-FFF2-40B4-BE49-F238E27FC236}">
                  <a16:creationId xmlns:a16="http://schemas.microsoft.com/office/drawing/2014/main" id="{71D4EEEE-15F0-409F-ACAC-D9A8864413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2138" y="2603500"/>
              <a:ext cx="50800" cy="28575"/>
            </a:xfrm>
            <a:custGeom>
              <a:avLst/>
              <a:gdLst>
                <a:gd name="T0" fmla="*/ 44 w 82"/>
                <a:gd name="T1" fmla="*/ 27 h 47"/>
                <a:gd name="T2" fmla="*/ 75 w 82"/>
                <a:gd name="T3" fmla="*/ 34 h 47"/>
                <a:gd name="T4" fmla="*/ 62 w 82"/>
                <a:gd name="T5" fmla="*/ 22 h 47"/>
                <a:gd name="T6" fmla="*/ 46 w 82"/>
                <a:gd name="T7" fmla="*/ 10 h 47"/>
                <a:gd name="T8" fmla="*/ 46 w 82"/>
                <a:gd name="T9" fmla="*/ 10 h 47"/>
                <a:gd name="T10" fmla="*/ 8 w 82"/>
                <a:gd name="T11" fmla="*/ 7 h 47"/>
                <a:gd name="T12" fmla="*/ 44 w 82"/>
                <a:gd name="T13" fmla="*/ 2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47">
                  <a:moveTo>
                    <a:pt x="44" y="27"/>
                  </a:moveTo>
                  <a:cubicBezTo>
                    <a:pt x="55" y="28"/>
                    <a:pt x="60" y="47"/>
                    <a:pt x="75" y="34"/>
                  </a:cubicBezTo>
                  <a:cubicBezTo>
                    <a:pt x="82" y="28"/>
                    <a:pt x="74" y="22"/>
                    <a:pt x="62" y="22"/>
                  </a:cubicBezTo>
                  <a:cubicBezTo>
                    <a:pt x="61" y="15"/>
                    <a:pt x="57" y="10"/>
                    <a:pt x="46" y="10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36" y="0"/>
                    <a:pt x="22" y="3"/>
                    <a:pt x="8" y="7"/>
                  </a:cubicBezTo>
                  <a:cubicBezTo>
                    <a:pt x="29" y="6"/>
                    <a:pt x="0" y="47"/>
                    <a:pt x="44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7" name="Freeform 33">
              <a:extLst>
                <a:ext uri="{FF2B5EF4-FFF2-40B4-BE49-F238E27FC236}">
                  <a16:creationId xmlns:a16="http://schemas.microsoft.com/office/drawing/2014/main" id="{E7B7B531-E51D-4C3A-AB43-28C982A2C9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7500" y="2606675"/>
              <a:ext cx="41275" cy="11112"/>
            </a:xfrm>
            <a:custGeom>
              <a:avLst/>
              <a:gdLst>
                <a:gd name="T0" fmla="*/ 66 w 66"/>
                <a:gd name="T1" fmla="*/ 0 h 18"/>
                <a:gd name="T2" fmla="*/ 0 w 66"/>
                <a:gd name="T3" fmla="*/ 0 h 18"/>
                <a:gd name="T4" fmla="*/ 66 w 66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18">
                  <a:moveTo>
                    <a:pt x="66" y="0"/>
                  </a:moveTo>
                  <a:cubicBezTo>
                    <a:pt x="42" y="0"/>
                    <a:pt x="25" y="0"/>
                    <a:pt x="0" y="0"/>
                  </a:cubicBezTo>
                  <a:cubicBezTo>
                    <a:pt x="26" y="18"/>
                    <a:pt x="43" y="7"/>
                    <a:pt x="6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8" name="Freeform 34">
              <a:extLst>
                <a:ext uri="{FF2B5EF4-FFF2-40B4-BE49-F238E27FC236}">
                  <a16:creationId xmlns:a16="http://schemas.microsoft.com/office/drawing/2014/main" id="{509C4A30-5DFB-4774-8455-FC0F598D13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1925" y="2598738"/>
              <a:ext cx="23812" cy="12700"/>
            </a:xfrm>
            <a:custGeom>
              <a:avLst/>
              <a:gdLst>
                <a:gd name="T0" fmla="*/ 40 w 40"/>
                <a:gd name="T1" fmla="*/ 7 h 21"/>
                <a:gd name="T2" fmla="*/ 0 w 40"/>
                <a:gd name="T3" fmla="*/ 15 h 21"/>
                <a:gd name="T4" fmla="*/ 40 w 40"/>
                <a:gd name="T5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1">
                  <a:moveTo>
                    <a:pt x="40" y="7"/>
                  </a:moveTo>
                  <a:cubicBezTo>
                    <a:pt x="23" y="0"/>
                    <a:pt x="12" y="6"/>
                    <a:pt x="0" y="15"/>
                  </a:cubicBezTo>
                  <a:cubicBezTo>
                    <a:pt x="16" y="16"/>
                    <a:pt x="30" y="21"/>
                    <a:pt x="4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9" name="Freeform 35">
              <a:extLst>
                <a:ext uri="{FF2B5EF4-FFF2-40B4-BE49-F238E27FC236}">
                  <a16:creationId xmlns:a16="http://schemas.microsoft.com/office/drawing/2014/main" id="{0E6B09A5-FA0A-4092-918D-0EBAA7551D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5150" y="2611438"/>
              <a:ext cx="19050" cy="9525"/>
            </a:xfrm>
            <a:custGeom>
              <a:avLst/>
              <a:gdLst>
                <a:gd name="T0" fmla="*/ 2 w 32"/>
                <a:gd name="T1" fmla="*/ 5 h 16"/>
                <a:gd name="T2" fmla="*/ 1 w 32"/>
                <a:gd name="T3" fmla="*/ 10 h 16"/>
                <a:gd name="T4" fmla="*/ 32 w 32"/>
                <a:gd name="T5" fmla="*/ 10 h 16"/>
                <a:gd name="T6" fmla="*/ 2 w 32"/>
                <a:gd name="T7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16">
                  <a:moveTo>
                    <a:pt x="2" y="5"/>
                  </a:moveTo>
                  <a:cubicBezTo>
                    <a:pt x="1" y="6"/>
                    <a:pt x="0" y="10"/>
                    <a:pt x="1" y="10"/>
                  </a:cubicBezTo>
                  <a:cubicBezTo>
                    <a:pt x="11" y="16"/>
                    <a:pt x="20" y="16"/>
                    <a:pt x="32" y="10"/>
                  </a:cubicBezTo>
                  <a:cubicBezTo>
                    <a:pt x="21" y="1"/>
                    <a:pt x="12" y="0"/>
                    <a:pt x="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0" name="Freeform 36">
              <a:extLst>
                <a:ext uri="{FF2B5EF4-FFF2-40B4-BE49-F238E27FC236}">
                  <a16:creationId xmlns:a16="http://schemas.microsoft.com/office/drawing/2014/main" id="{89D877F6-5323-4556-B945-D996EB592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875" y="2600325"/>
              <a:ext cx="95250" cy="30162"/>
            </a:xfrm>
            <a:custGeom>
              <a:avLst/>
              <a:gdLst>
                <a:gd name="T0" fmla="*/ 37 w 152"/>
                <a:gd name="T1" fmla="*/ 39 h 49"/>
                <a:gd name="T2" fmla="*/ 85 w 152"/>
                <a:gd name="T3" fmla="*/ 38 h 49"/>
                <a:gd name="T4" fmla="*/ 110 w 152"/>
                <a:gd name="T5" fmla="*/ 33 h 49"/>
                <a:gd name="T6" fmla="*/ 110 w 152"/>
                <a:gd name="T7" fmla="*/ 33 h 49"/>
                <a:gd name="T8" fmla="*/ 110 w 152"/>
                <a:gd name="T9" fmla="*/ 33 h 49"/>
                <a:gd name="T10" fmla="*/ 126 w 152"/>
                <a:gd name="T11" fmla="*/ 38 h 49"/>
                <a:gd name="T12" fmla="*/ 139 w 152"/>
                <a:gd name="T13" fmla="*/ 47 h 49"/>
                <a:gd name="T14" fmla="*/ 152 w 152"/>
                <a:gd name="T15" fmla="*/ 23 h 49"/>
                <a:gd name="T16" fmla="*/ 134 w 152"/>
                <a:gd name="T17" fmla="*/ 20 h 49"/>
                <a:gd name="T18" fmla="*/ 53 w 152"/>
                <a:gd name="T19" fmla="*/ 21 h 49"/>
                <a:gd name="T20" fmla="*/ 53 w 152"/>
                <a:gd name="T21" fmla="*/ 21 h 49"/>
                <a:gd name="T22" fmla="*/ 45 w 152"/>
                <a:gd name="T23" fmla="*/ 20 h 49"/>
                <a:gd name="T24" fmla="*/ 11 w 152"/>
                <a:gd name="T25" fmla="*/ 13 h 49"/>
                <a:gd name="T26" fmla="*/ 20 w 152"/>
                <a:gd name="T27" fmla="*/ 26 h 49"/>
                <a:gd name="T28" fmla="*/ 37 w 152"/>
                <a:gd name="T29" fmla="*/ 3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2" h="49">
                  <a:moveTo>
                    <a:pt x="37" y="39"/>
                  </a:moveTo>
                  <a:cubicBezTo>
                    <a:pt x="53" y="38"/>
                    <a:pt x="69" y="38"/>
                    <a:pt x="85" y="38"/>
                  </a:cubicBezTo>
                  <a:cubicBezTo>
                    <a:pt x="94" y="38"/>
                    <a:pt x="104" y="40"/>
                    <a:pt x="110" y="33"/>
                  </a:cubicBezTo>
                  <a:cubicBezTo>
                    <a:pt x="110" y="33"/>
                    <a:pt x="110" y="33"/>
                    <a:pt x="110" y="33"/>
                  </a:cubicBezTo>
                  <a:cubicBezTo>
                    <a:pt x="110" y="33"/>
                    <a:pt x="110" y="33"/>
                    <a:pt x="110" y="33"/>
                  </a:cubicBezTo>
                  <a:cubicBezTo>
                    <a:pt x="117" y="32"/>
                    <a:pt x="123" y="33"/>
                    <a:pt x="126" y="38"/>
                  </a:cubicBezTo>
                  <a:cubicBezTo>
                    <a:pt x="128" y="43"/>
                    <a:pt x="135" y="49"/>
                    <a:pt x="139" y="47"/>
                  </a:cubicBezTo>
                  <a:cubicBezTo>
                    <a:pt x="149" y="42"/>
                    <a:pt x="137" y="28"/>
                    <a:pt x="152" y="23"/>
                  </a:cubicBezTo>
                  <a:cubicBezTo>
                    <a:pt x="146" y="22"/>
                    <a:pt x="140" y="21"/>
                    <a:pt x="134" y="20"/>
                  </a:cubicBezTo>
                  <a:cubicBezTo>
                    <a:pt x="106" y="10"/>
                    <a:pt x="79" y="0"/>
                    <a:pt x="53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0" y="20"/>
                    <a:pt x="47" y="20"/>
                    <a:pt x="45" y="20"/>
                  </a:cubicBezTo>
                  <a:cubicBezTo>
                    <a:pt x="35" y="14"/>
                    <a:pt x="25" y="4"/>
                    <a:pt x="11" y="13"/>
                  </a:cubicBezTo>
                  <a:cubicBezTo>
                    <a:pt x="0" y="20"/>
                    <a:pt x="9" y="24"/>
                    <a:pt x="20" y="26"/>
                  </a:cubicBezTo>
                  <a:cubicBezTo>
                    <a:pt x="22" y="33"/>
                    <a:pt x="14" y="48"/>
                    <a:pt x="37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1" name="Freeform 37">
              <a:extLst>
                <a:ext uri="{FF2B5EF4-FFF2-40B4-BE49-F238E27FC236}">
                  <a16:creationId xmlns:a16="http://schemas.microsoft.com/office/drawing/2014/main" id="{CD5C45DB-F8BE-4F93-BA33-255D60A139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1900" y="2603500"/>
              <a:ext cx="19050" cy="9525"/>
            </a:xfrm>
            <a:custGeom>
              <a:avLst/>
              <a:gdLst>
                <a:gd name="T0" fmla="*/ 32 w 32"/>
                <a:gd name="T1" fmla="*/ 0 h 16"/>
                <a:gd name="T2" fmla="*/ 0 w 32"/>
                <a:gd name="T3" fmla="*/ 7 h 16"/>
                <a:gd name="T4" fmla="*/ 32 w 32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16">
                  <a:moveTo>
                    <a:pt x="32" y="0"/>
                  </a:moveTo>
                  <a:cubicBezTo>
                    <a:pt x="20" y="3"/>
                    <a:pt x="10" y="5"/>
                    <a:pt x="0" y="7"/>
                  </a:cubicBezTo>
                  <a:cubicBezTo>
                    <a:pt x="11" y="8"/>
                    <a:pt x="25" y="16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2" name="Freeform 38">
              <a:extLst>
                <a:ext uri="{FF2B5EF4-FFF2-40B4-BE49-F238E27FC236}">
                  <a16:creationId xmlns:a16="http://schemas.microsoft.com/office/drawing/2014/main" id="{80C84BE0-C0AD-4AC2-B940-6D1D95229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8" y="2833688"/>
              <a:ext cx="31750" cy="6350"/>
            </a:xfrm>
            <a:custGeom>
              <a:avLst/>
              <a:gdLst>
                <a:gd name="T0" fmla="*/ 0 w 52"/>
                <a:gd name="T1" fmla="*/ 5 h 10"/>
                <a:gd name="T2" fmla="*/ 52 w 52"/>
                <a:gd name="T3" fmla="*/ 6 h 10"/>
                <a:gd name="T4" fmla="*/ 0 w 52"/>
                <a:gd name="T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10">
                  <a:moveTo>
                    <a:pt x="0" y="5"/>
                  </a:moveTo>
                  <a:cubicBezTo>
                    <a:pt x="22" y="10"/>
                    <a:pt x="36" y="10"/>
                    <a:pt x="52" y="6"/>
                  </a:cubicBezTo>
                  <a:cubicBezTo>
                    <a:pt x="36" y="0"/>
                    <a:pt x="23" y="2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3" name="Freeform 39">
              <a:extLst>
                <a:ext uri="{FF2B5EF4-FFF2-40B4-BE49-F238E27FC236}">
                  <a16:creationId xmlns:a16="http://schemas.microsoft.com/office/drawing/2014/main" id="{B569253F-B563-4924-ACD8-B4BC269E64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4888" y="2616200"/>
              <a:ext cx="11112" cy="7937"/>
            </a:xfrm>
            <a:custGeom>
              <a:avLst/>
              <a:gdLst>
                <a:gd name="T0" fmla="*/ 12 w 18"/>
                <a:gd name="T1" fmla="*/ 1 h 12"/>
                <a:gd name="T2" fmla="*/ 0 w 18"/>
                <a:gd name="T3" fmla="*/ 12 h 12"/>
                <a:gd name="T4" fmla="*/ 18 w 18"/>
                <a:gd name="T5" fmla="*/ 4 h 12"/>
                <a:gd name="T6" fmla="*/ 12 w 18"/>
                <a:gd name="T7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2">
                  <a:moveTo>
                    <a:pt x="12" y="1"/>
                  </a:moveTo>
                  <a:cubicBezTo>
                    <a:pt x="1" y="0"/>
                    <a:pt x="0" y="6"/>
                    <a:pt x="0" y="12"/>
                  </a:cubicBezTo>
                  <a:cubicBezTo>
                    <a:pt x="8" y="11"/>
                    <a:pt x="16" y="11"/>
                    <a:pt x="18" y="4"/>
                  </a:cubicBezTo>
                  <a:cubicBezTo>
                    <a:pt x="18" y="3"/>
                    <a:pt x="14" y="1"/>
                    <a:pt x="1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4" name="Freeform 40">
              <a:extLst>
                <a:ext uri="{FF2B5EF4-FFF2-40B4-BE49-F238E27FC236}">
                  <a16:creationId xmlns:a16="http://schemas.microsoft.com/office/drawing/2014/main" id="{CC2411EF-B570-4BAA-BCA4-951B95624B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4888" y="2624138"/>
              <a:ext cx="0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5" name="Freeform 41">
              <a:extLst>
                <a:ext uri="{FF2B5EF4-FFF2-40B4-BE49-F238E27FC236}">
                  <a16:creationId xmlns:a16="http://schemas.microsoft.com/office/drawing/2014/main" id="{74DB175A-F556-4521-A1B6-D023DDCB5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5763" y="2601913"/>
              <a:ext cx="130175" cy="22225"/>
            </a:xfrm>
            <a:custGeom>
              <a:avLst/>
              <a:gdLst>
                <a:gd name="T0" fmla="*/ 23 w 209"/>
                <a:gd name="T1" fmla="*/ 19 h 36"/>
                <a:gd name="T2" fmla="*/ 85 w 209"/>
                <a:gd name="T3" fmla="*/ 13 h 36"/>
                <a:gd name="T4" fmla="*/ 209 w 209"/>
                <a:gd name="T5" fmla="*/ 14 h 36"/>
                <a:gd name="T6" fmla="*/ 93 w 209"/>
                <a:gd name="T7" fmla="*/ 7 h 36"/>
                <a:gd name="T8" fmla="*/ 21 w 209"/>
                <a:gd name="T9" fmla="*/ 11 h 36"/>
                <a:gd name="T10" fmla="*/ 1 w 209"/>
                <a:gd name="T11" fmla="*/ 17 h 36"/>
                <a:gd name="T12" fmla="*/ 23 w 209"/>
                <a:gd name="T13" fmla="*/ 1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36">
                  <a:moveTo>
                    <a:pt x="23" y="19"/>
                  </a:moveTo>
                  <a:cubicBezTo>
                    <a:pt x="44" y="17"/>
                    <a:pt x="64" y="15"/>
                    <a:pt x="85" y="13"/>
                  </a:cubicBezTo>
                  <a:cubicBezTo>
                    <a:pt x="112" y="35"/>
                    <a:pt x="160" y="36"/>
                    <a:pt x="209" y="14"/>
                  </a:cubicBezTo>
                  <a:cubicBezTo>
                    <a:pt x="171" y="0"/>
                    <a:pt x="130" y="25"/>
                    <a:pt x="93" y="7"/>
                  </a:cubicBezTo>
                  <a:cubicBezTo>
                    <a:pt x="69" y="7"/>
                    <a:pt x="45" y="2"/>
                    <a:pt x="21" y="11"/>
                  </a:cubicBezTo>
                  <a:cubicBezTo>
                    <a:pt x="14" y="13"/>
                    <a:pt x="0" y="7"/>
                    <a:pt x="1" y="17"/>
                  </a:cubicBezTo>
                  <a:cubicBezTo>
                    <a:pt x="1" y="23"/>
                    <a:pt x="14" y="25"/>
                    <a:pt x="2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6" name="Freeform 42">
              <a:extLst>
                <a:ext uri="{FF2B5EF4-FFF2-40B4-BE49-F238E27FC236}">
                  <a16:creationId xmlns:a16="http://schemas.microsoft.com/office/drawing/2014/main" id="{5C2F204F-CD13-42FC-BEE7-5FCBA01809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9675" y="2606675"/>
              <a:ext cx="14287" cy="6350"/>
            </a:xfrm>
            <a:custGeom>
              <a:avLst/>
              <a:gdLst>
                <a:gd name="T0" fmla="*/ 22 w 22"/>
                <a:gd name="T1" fmla="*/ 5 h 9"/>
                <a:gd name="T2" fmla="*/ 9 w 22"/>
                <a:gd name="T3" fmla="*/ 0 h 9"/>
                <a:gd name="T4" fmla="*/ 0 w 22"/>
                <a:gd name="T5" fmla="*/ 3 h 9"/>
                <a:gd name="T6" fmla="*/ 7 w 22"/>
                <a:gd name="T7" fmla="*/ 8 h 9"/>
                <a:gd name="T8" fmla="*/ 22 w 22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9">
                  <a:moveTo>
                    <a:pt x="22" y="5"/>
                  </a:moveTo>
                  <a:cubicBezTo>
                    <a:pt x="15" y="2"/>
                    <a:pt x="12" y="0"/>
                    <a:pt x="9" y="0"/>
                  </a:cubicBezTo>
                  <a:cubicBezTo>
                    <a:pt x="6" y="0"/>
                    <a:pt x="3" y="1"/>
                    <a:pt x="0" y="3"/>
                  </a:cubicBezTo>
                  <a:cubicBezTo>
                    <a:pt x="2" y="4"/>
                    <a:pt x="4" y="7"/>
                    <a:pt x="7" y="8"/>
                  </a:cubicBezTo>
                  <a:cubicBezTo>
                    <a:pt x="10" y="9"/>
                    <a:pt x="13" y="7"/>
                    <a:pt x="2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7" name="Freeform 43">
              <a:extLst>
                <a:ext uri="{FF2B5EF4-FFF2-40B4-BE49-F238E27FC236}">
                  <a16:creationId xmlns:a16="http://schemas.microsoft.com/office/drawing/2014/main" id="{3FC3AA7A-F4F9-4DA6-B612-0039454498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1613" y="2601913"/>
              <a:ext cx="12700" cy="6350"/>
            </a:xfrm>
            <a:custGeom>
              <a:avLst/>
              <a:gdLst>
                <a:gd name="T0" fmla="*/ 21 w 21"/>
                <a:gd name="T1" fmla="*/ 3 h 10"/>
                <a:gd name="T2" fmla="*/ 12 w 21"/>
                <a:gd name="T3" fmla="*/ 0 h 10"/>
                <a:gd name="T4" fmla="*/ 0 w 21"/>
                <a:gd name="T5" fmla="*/ 7 h 10"/>
                <a:gd name="T6" fmla="*/ 9 w 21"/>
                <a:gd name="T7" fmla="*/ 10 h 10"/>
                <a:gd name="T8" fmla="*/ 21 w 21"/>
                <a:gd name="T9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0">
                  <a:moveTo>
                    <a:pt x="21" y="3"/>
                  </a:moveTo>
                  <a:cubicBezTo>
                    <a:pt x="18" y="2"/>
                    <a:pt x="14" y="0"/>
                    <a:pt x="12" y="0"/>
                  </a:cubicBezTo>
                  <a:cubicBezTo>
                    <a:pt x="7" y="1"/>
                    <a:pt x="4" y="4"/>
                    <a:pt x="0" y="7"/>
                  </a:cubicBezTo>
                  <a:cubicBezTo>
                    <a:pt x="3" y="8"/>
                    <a:pt x="6" y="9"/>
                    <a:pt x="9" y="10"/>
                  </a:cubicBezTo>
                  <a:cubicBezTo>
                    <a:pt x="13" y="7"/>
                    <a:pt x="17" y="5"/>
                    <a:pt x="2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8" name="Freeform 44">
              <a:extLst>
                <a:ext uri="{FF2B5EF4-FFF2-40B4-BE49-F238E27FC236}">
                  <a16:creationId xmlns:a16="http://schemas.microsoft.com/office/drawing/2014/main" id="{94E39282-66A7-4094-8156-F5EF93F59A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7950" y="2601913"/>
              <a:ext cx="9525" cy="7937"/>
            </a:xfrm>
            <a:custGeom>
              <a:avLst/>
              <a:gdLst>
                <a:gd name="T0" fmla="*/ 15 w 15"/>
                <a:gd name="T1" fmla="*/ 4 h 13"/>
                <a:gd name="T2" fmla="*/ 8 w 15"/>
                <a:gd name="T3" fmla="*/ 1 h 13"/>
                <a:gd name="T4" fmla="*/ 1 w 15"/>
                <a:gd name="T5" fmla="*/ 6 h 13"/>
                <a:gd name="T6" fmla="*/ 4 w 15"/>
                <a:gd name="T7" fmla="*/ 13 h 13"/>
                <a:gd name="T8" fmla="*/ 15 w 15"/>
                <a:gd name="T9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3">
                  <a:moveTo>
                    <a:pt x="15" y="4"/>
                  </a:moveTo>
                  <a:cubicBezTo>
                    <a:pt x="13" y="3"/>
                    <a:pt x="10" y="0"/>
                    <a:pt x="8" y="1"/>
                  </a:cubicBezTo>
                  <a:cubicBezTo>
                    <a:pt x="5" y="1"/>
                    <a:pt x="1" y="4"/>
                    <a:pt x="1" y="6"/>
                  </a:cubicBezTo>
                  <a:cubicBezTo>
                    <a:pt x="0" y="8"/>
                    <a:pt x="3" y="13"/>
                    <a:pt x="4" y="13"/>
                  </a:cubicBezTo>
                  <a:cubicBezTo>
                    <a:pt x="10" y="13"/>
                    <a:pt x="14" y="10"/>
                    <a:pt x="1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9" name="Freeform 45">
              <a:extLst>
                <a:ext uri="{FF2B5EF4-FFF2-40B4-BE49-F238E27FC236}">
                  <a16:creationId xmlns:a16="http://schemas.microsoft.com/office/drawing/2014/main" id="{89FEB6B4-53AA-4101-8790-E95C4ACF0C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0100" y="2598738"/>
              <a:ext cx="11112" cy="6350"/>
            </a:xfrm>
            <a:custGeom>
              <a:avLst/>
              <a:gdLst>
                <a:gd name="T0" fmla="*/ 16 w 17"/>
                <a:gd name="T1" fmla="*/ 5 h 11"/>
                <a:gd name="T2" fmla="*/ 8 w 17"/>
                <a:gd name="T3" fmla="*/ 1 h 11"/>
                <a:gd name="T4" fmla="*/ 2 w 17"/>
                <a:gd name="T5" fmla="*/ 6 h 11"/>
                <a:gd name="T6" fmla="*/ 10 w 17"/>
                <a:gd name="T7" fmla="*/ 10 h 11"/>
                <a:gd name="T8" fmla="*/ 16 w 17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1">
                  <a:moveTo>
                    <a:pt x="16" y="5"/>
                  </a:moveTo>
                  <a:cubicBezTo>
                    <a:pt x="14" y="4"/>
                    <a:pt x="11" y="2"/>
                    <a:pt x="8" y="1"/>
                  </a:cubicBezTo>
                  <a:cubicBezTo>
                    <a:pt x="3" y="0"/>
                    <a:pt x="0" y="3"/>
                    <a:pt x="2" y="6"/>
                  </a:cubicBezTo>
                  <a:cubicBezTo>
                    <a:pt x="3" y="8"/>
                    <a:pt x="7" y="10"/>
                    <a:pt x="10" y="10"/>
                  </a:cubicBezTo>
                  <a:cubicBezTo>
                    <a:pt x="13" y="11"/>
                    <a:pt x="17" y="10"/>
                    <a:pt x="1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0" name="Freeform 46">
              <a:extLst>
                <a:ext uri="{FF2B5EF4-FFF2-40B4-BE49-F238E27FC236}">
                  <a16:creationId xmlns:a16="http://schemas.microsoft.com/office/drawing/2014/main" id="{104C8691-2804-4180-A2B5-3F616DAB9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0038" y="2582863"/>
              <a:ext cx="15875" cy="9525"/>
            </a:xfrm>
            <a:custGeom>
              <a:avLst/>
              <a:gdLst>
                <a:gd name="T0" fmla="*/ 23 w 24"/>
                <a:gd name="T1" fmla="*/ 8 h 17"/>
                <a:gd name="T2" fmla="*/ 0 w 24"/>
                <a:gd name="T3" fmla="*/ 5 h 17"/>
                <a:gd name="T4" fmla="*/ 11 w 24"/>
                <a:gd name="T5" fmla="*/ 9 h 17"/>
                <a:gd name="T6" fmla="*/ 23 w 24"/>
                <a:gd name="T7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7">
                  <a:moveTo>
                    <a:pt x="23" y="8"/>
                  </a:moveTo>
                  <a:cubicBezTo>
                    <a:pt x="23" y="2"/>
                    <a:pt x="13" y="0"/>
                    <a:pt x="0" y="5"/>
                  </a:cubicBezTo>
                  <a:cubicBezTo>
                    <a:pt x="4" y="7"/>
                    <a:pt x="7" y="8"/>
                    <a:pt x="11" y="9"/>
                  </a:cubicBezTo>
                  <a:cubicBezTo>
                    <a:pt x="15" y="11"/>
                    <a:pt x="24" y="17"/>
                    <a:pt x="2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1" name="Freeform 47">
              <a:extLst>
                <a:ext uri="{FF2B5EF4-FFF2-40B4-BE49-F238E27FC236}">
                  <a16:creationId xmlns:a16="http://schemas.microsoft.com/office/drawing/2014/main" id="{1CA2FC83-C3BA-478C-ABFD-85AC08CE3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9163" y="3097213"/>
              <a:ext cx="0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0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2" name="Freeform 48">
              <a:extLst>
                <a:ext uri="{FF2B5EF4-FFF2-40B4-BE49-F238E27FC236}">
                  <a16:creationId xmlns:a16="http://schemas.microsoft.com/office/drawing/2014/main" id="{C3791F79-1ED1-4EC0-BEDE-D04EE143BA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8188" y="2616041"/>
              <a:ext cx="2446337" cy="523875"/>
            </a:xfrm>
            <a:custGeom>
              <a:avLst/>
              <a:gdLst>
                <a:gd name="T0" fmla="*/ 3895 w 3936"/>
                <a:gd name="T1" fmla="*/ 368 h 843"/>
                <a:gd name="T2" fmla="*/ 3858 w 3936"/>
                <a:gd name="T3" fmla="*/ 149 h 843"/>
                <a:gd name="T4" fmla="*/ 3674 w 3936"/>
                <a:gd name="T5" fmla="*/ 92 h 843"/>
                <a:gd name="T6" fmla="*/ 3406 w 3936"/>
                <a:gd name="T7" fmla="*/ 57 h 843"/>
                <a:gd name="T8" fmla="*/ 3165 w 3936"/>
                <a:gd name="T9" fmla="*/ 62 h 843"/>
                <a:gd name="T10" fmla="*/ 2953 w 3936"/>
                <a:gd name="T11" fmla="*/ 66 h 843"/>
                <a:gd name="T12" fmla="*/ 2793 w 3936"/>
                <a:gd name="T13" fmla="*/ 51 h 843"/>
                <a:gd name="T14" fmla="*/ 2607 w 3936"/>
                <a:gd name="T15" fmla="*/ 61 h 843"/>
                <a:gd name="T16" fmla="*/ 2487 w 3936"/>
                <a:gd name="T17" fmla="*/ 55 h 843"/>
                <a:gd name="T18" fmla="*/ 2414 w 3936"/>
                <a:gd name="T19" fmla="*/ 56 h 843"/>
                <a:gd name="T20" fmla="*/ 2325 w 3936"/>
                <a:gd name="T21" fmla="*/ 85 h 843"/>
                <a:gd name="T22" fmla="*/ 1974 w 3936"/>
                <a:gd name="T23" fmla="*/ 84 h 843"/>
                <a:gd name="T24" fmla="*/ 1797 w 3936"/>
                <a:gd name="T25" fmla="*/ 75 h 843"/>
                <a:gd name="T26" fmla="*/ 1422 w 3936"/>
                <a:gd name="T27" fmla="*/ 89 h 843"/>
                <a:gd name="T28" fmla="*/ 1035 w 3936"/>
                <a:gd name="T29" fmla="*/ 68 h 843"/>
                <a:gd name="T30" fmla="*/ 769 w 3936"/>
                <a:gd name="T31" fmla="*/ 43 h 843"/>
                <a:gd name="T32" fmla="*/ 472 w 3936"/>
                <a:gd name="T33" fmla="*/ 25 h 843"/>
                <a:gd name="T34" fmla="*/ 239 w 3936"/>
                <a:gd name="T35" fmla="*/ 79 h 843"/>
                <a:gd name="T36" fmla="*/ 101 w 3936"/>
                <a:gd name="T37" fmla="*/ 162 h 843"/>
                <a:gd name="T38" fmla="*/ 120 w 3936"/>
                <a:gd name="T39" fmla="*/ 385 h 843"/>
                <a:gd name="T40" fmla="*/ 56 w 3936"/>
                <a:gd name="T41" fmla="*/ 476 h 843"/>
                <a:gd name="T42" fmla="*/ 68 w 3936"/>
                <a:gd name="T43" fmla="*/ 526 h 843"/>
                <a:gd name="T44" fmla="*/ 61 w 3936"/>
                <a:gd name="T45" fmla="*/ 573 h 843"/>
                <a:gd name="T46" fmla="*/ 134 w 3936"/>
                <a:gd name="T47" fmla="*/ 674 h 843"/>
                <a:gd name="T48" fmla="*/ 340 w 3936"/>
                <a:gd name="T49" fmla="*/ 694 h 843"/>
                <a:gd name="T50" fmla="*/ 602 w 3936"/>
                <a:gd name="T51" fmla="*/ 773 h 843"/>
                <a:gd name="T52" fmla="*/ 1461 w 3936"/>
                <a:gd name="T53" fmla="*/ 779 h 843"/>
                <a:gd name="T54" fmla="*/ 1690 w 3936"/>
                <a:gd name="T55" fmla="*/ 780 h 843"/>
                <a:gd name="T56" fmla="*/ 1988 w 3936"/>
                <a:gd name="T57" fmla="*/ 804 h 843"/>
                <a:gd name="T58" fmla="*/ 2423 w 3936"/>
                <a:gd name="T59" fmla="*/ 828 h 843"/>
                <a:gd name="T60" fmla="*/ 2801 w 3936"/>
                <a:gd name="T61" fmla="*/ 829 h 843"/>
                <a:gd name="T62" fmla="*/ 3373 w 3936"/>
                <a:gd name="T63" fmla="*/ 805 h 843"/>
                <a:gd name="T64" fmla="*/ 3600 w 3936"/>
                <a:gd name="T65" fmla="*/ 661 h 843"/>
                <a:gd name="T66" fmla="*/ 3863 w 3936"/>
                <a:gd name="T67" fmla="*/ 598 h 843"/>
                <a:gd name="T68" fmla="*/ 3873 w 3936"/>
                <a:gd name="T69" fmla="*/ 535 h 843"/>
                <a:gd name="T70" fmla="*/ 3833 w 3936"/>
                <a:gd name="T71" fmla="*/ 475 h 843"/>
                <a:gd name="T72" fmla="*/ 472 w 3936"/>
                <a:gd name="T73" fmla="*/ 31 h 843"/>
                <a:gd name="T74" fmla="*/ 3490 w 3936"/>
                <a:gd name="T75" fmla="*/ 695 h 843"/>
                <a:gd name="T76" fmla="*/ 3370 w 3936"/>
                <a:gd name="T77" fmla="*/ 706 h 843"/>
                <a:gd name="T78" fmla="*/ 3639 w 3936"/>
                <a:gd name="T79" fmla="*/ 476 h 843"/>
                <a:gd name="T80" fmla="*/ 183 w 3936"/>
                <a:gd name="T81" fmla="*/ 486 h 843"/>
                <a:gd name="T82" fmla="*/ 801 w 3936"/>
                <a:gd name="T83" fmla="*/ 734 h 843"/>
                <a:gd name="T84" fmla="*/ 3667 w 3936"/>
                <a:gd name="T85" fmla="*/ 567 h 843"/>
                <a:gd name="T86" fmla="*/ 251 w 3936"/>
                <a:gd name="T87" fmla="*/ 622 h 843"/>
                <a:gd name="T88" fmla="*/ 3422 w 3936"/>
                <a:gd name="T89" fmla="*/ 698 h 843"/>
                <a:gd name="T90" fmla="*/ 3744 w 3936"/>
                <a:gd name="T91" fmla="*/ 450 h 843"/>
                <a:gd name="T92" fmla="*/ 1020 w 3936"/>
                <a:gd name="T93" fmla="*/ 742 h 843"/>
                <a:gd name="T94" fmla="*/ 2792 w 3936"/>
                <a:gd name="T95" fmla="*/ 770 h 843"/>
                <a:gd name="T96" fmla="*/ 2930 w 3936"/>
                <a:gd name="T97" fmla="*/ 91 h 843"/>
                <a:gd name="T98" fmla="*/ 1287 w 3936"/>
                <a:gd name="T99" fmla="*/ 102 h 843"/>
                <a:gd name="T100" fmla="*/ 883 w 3936"/>
                <a:gd name="T101" fmla="*/ 97 h 843"/>
                <a:gd name="T102" fmla="*/ 141 w 3936"/>
                <a:gd name="T103" fmla="*/ 631 h 843"/>
                <a:gd name="T104" fmla="*/ 2277 w 3936"/>
                <a:gd name="T105" fmla="*/ 804 h 843"/>
                <a:gd name="T106" fmla="*/ 3793 w 3936"/>
                <a:gd name="T107" fmla="*/ 608 h 843"/>
                <a:gd name="T108" fmla="*/ 593 w 3936"/>
                <a:gd name="T109" fmla="*/ 55 h 843"/>
                <a:gd name="T110" fmla="*/ 214 w 3936"/>
                <a:gd name="T111" fmla="*/ 668 h 843"/>
                <a:gd name="T112" fmla="*/ 2084 w 3936"/>
                <a:gd name="T113" fmla="*/ 775 h 843"/>
                <a:gd name="T114" fmla="*/ 2985 w 3936"/>
                <a:gd name="T115" fmla="*/ 61 h 843"/>
                <a:gd name="T116" fmla="*/ 2300 w 3936"/>
                <a:gd name="T117" fmla="*/ 84 h 843"/>
                <a:gd name="T118" fmla="*/ 700 w 3936"/>
                <a:gd name="T119" fmla="*/ 30 h 843"/>
                <a:gd name="T120" fmla="*/ 2212 w 3936"/>
                <a:gd name="T121" fmla="*/ 816 h 843"/>
                <a:gd name="T122" fmla="*/ 3139 w 3936"/>
                <a:gd name="T123" fmla="*/ 822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36" h="843">
                  <a:moveTo>
                    <a:pt x="3922" y="450"/>
                  </a:moveTo>
                  <a:cubicBezTo>
                    <a:pt x="3924" y="442"/>
                    <a:pt x="3913" y="439"/>
                    <a:pt x="3900" y="439"/>
                  </a:cubicBezTo>
                  <a:cubicBezTo>
                    <a:pt x="3868" y="442"/>
                    <a:pt x="3845" y="432"/>
                    <a:pt x="3825" y="417"/>
                  </a:cubicBezTo>
                  <a:cubicBezTo>
                    <a:pt x="3823" y="415"/>
                    <a:pt x="3820" y="413"/>
                    <a:pt x="3818" y="412"/>
                  </a:cubicBezTo>
                  <a:cubicBezTo>
                    <a:pt x="3815" y="410"/>
                    <a:pt x="3813" y="408"/>
                    <a:pt x="3810" y="406"/>
                  </a:cubicBezTo>
                  <a:cubicBezTo>
                    <a:pt x="3809" y="403"/>
                    <a:pt x="3808" y="400"/>
                    <a:pt x="3806" y="397"/>
                  </a:cubicBezTo>
                  <a:cubicBezTo>
                    <a:pt x="3810" y="393"/>
                    <a:pt x="3813" y="390"/>
                    <a:pt x="3816" y="386"/>
                  </a:cubicBezTo>
                  <a:cubicBezTo>
                    <a:pt x="3825" y="382"/>
                    <a:pt x="3834" y="382"/>
                    <a:pt x="3844" y="382"/>
                  </a:cubicBezTo>
                  <a:cubicBezTo>
                    <a:pt x="3851" y="383"/>
                    <a:pt x="3858" y="381"/>
                    <a:pt x="3865" y="382"/>
                  </a:cubicBezTo>
                  <a:cubicBezTo>
                    <a:pt x="3885" y="384"/>
                    <a:pt x="3892" y="377"/>
                    <a:pt x="3895" y="368"/>
                  </a:cubicBezTo>
                  <a:cubicBezTo>
                    <a:pt x="3898" y="366"/>
                    <a:pt x="3902" y="364"/>
                    <a:pt x="3904" y="359"/>
                  </a:cubicBezTo>
                  <a:cubicBezTo>
                    <a:pt x="3904" y="359"/>
                    <a:pt x="3904" y="359"/>
                    <a:pt x="3904" y="359"/>
                  </a:cubicBezTo>
                  <a:cubicBezTo>
                    <a:pt x="3905" y="355"/>
                    <a:pt x="3904" y="352"/>
                    <a:pt x="3904" y="348"/>
                  </a:cubicBezTo>
                  <a:cubicBezTo>
                    <a:pt x="3907" y="346"/>
                    <a:pt x="3912" y="344"/>
                    <a:pt x="3912" y="340"/>
                  </a:cubicBezTo>
                  <a:cubicBezTo>
                    <a:pt x="3913" y="335"/>
                    <a:pt x="3914" y="330"/>
                    <a:pt x="3914" y="324"/>
                  </a:cubicBezTo>
                  <a:cubicBezTo>
                    <a:pt x="3913" y="323"/>
                    <a:pt x="3912" y="321"/>
                    <a:pt x="3911" y="319"/>
                  </a:cubicBezTo>
                  <a:cubicBezTo>
                    <a:pt x="3912" y="318"/>
                    <a:pt x="3913" y="319"/>
                    <a:pt x="3914" y="324"/>
                  </a:cubicBezTo>
                  <a:cubicBezTo>
                    <a:pt x="3927" y="315"/>
                    <a:pt x="3919" y="304"/>
                    <a:pt x="3920" y="293"/>
                  </a:cubicBezTo>
                  <a:cubicBezTo>
                    <a:pt x="3919" y="267"/>
                    <a:pt x="3924" y="241"/>
                    <a:pt x="3913" y="216"/>
                  </a:cubicBezTo>
                  <a:cubicBezTo>
                    <a:pt x="3936" y="170"/>
                    <a:pt x="3915" y="144"/>
                    <a:pt x="3858" y="149"/>
                  </a:cubicBezTo>
                  <a:cubicBezTo>
                    <a:pt x="3855" y="131"/>
                    <a:pt x="3834" y="145"/>
                    <a:pt x="3824" y="139"/>
                  </a:cubicBezTo>
                  <a:cubicBezTo>
                    <a:pt x="3819" y="137"/>
                    <a:pt x="3813" y="135"/>
                    <a:pt x="3808" y="133"/>
                  </a:cubicBezTo>
                  <a:cubicBezTo>
                    <a:pt x="3805" y="127"/>
                    <a:pt x="3798" y="127"/>
                    <a:pt x="3792" y="128"/>
                  </a:cubicBezTo>
                  <a:cubicBezTo>
                    <a:pt x="3765" y="120"/>
                    <a:pt x="3736" y="124"/>
                    <a:pt x="3708" y="121"/>
                  </a:cubicBezTo>
                  <a:cubicBezTo>
                    <a:pt x="3704" y="119"/>
                    <a:pt x="3701" y="117"/>
                    <a:pt x="3696" y="116"/>
                  </a:cubicBezTo>
                  <a:cubicBezTo>
                    <a:pt x="3692" y="116"/>
                    <a:pt x="3690" y="119"/>
                    <a:pt x="3688" y="120"/>
                  </a:cubicBezTo>
                  <a:cubicBezTo>
                    <a:pt x="3688" y="120"/>
                    <a:pt x="3688" y="120"/>
                    <a:pt x="3688" y="120"/>
                  </a:cubicBezTo>
                  <a:cubicBezTo>
                    <a:pt x="3691" y="119"/>
                    <a:pt x="3693" y="117"/>
                    <a:pt x="3696" y="116"/>
                  </a:cubicBezTo>
                  <a:cubicBezTo>
                    <a:pt x="3693" y="114"/>
                    <a:pt x="3690" y="115"/>
                    <a:pt x="3687" y="114"/>
                  </a:cubicBezTo>
                  <a:cubicBezTo>
                    <a:pt x="3687" y="104"/>
                    <a:pt x="3692" y="92"/>
                    <a:pt x="3674" y="92"/>
                  </a:cubicBezTo>
                  <a:cubicBezTo>
                    <a:pt x="3645" y="92"/>
                    <a:pt x="3619" y="81"/>
                    <a:pt x="3590" y="86"/>
                  </a:cubicBezTo>
                  <a:cubicBezTo>
                    <a:pt x="3588" y="86"/>
                    <a:pt x="3586" y="86"/>
                    <a:pt x="3585" y="85"/>
                  </a:cubicBezTo>
                  <a:cubicBezTo>
                    <a:pt x="3584" y="85"/>
                    <a:pt x="3584" y="85"/>
                    <a:pt x="3583" y="85"/>
                  </a:cubicBezTo>
                  <a:cubicBezTo>
                    <a:pt x="3572" y="79"/>
                    <a:pt x="3558" y="78"/>
                    <a:pt x="3544" y="78"/>
                  </a:cubicBezTo>
                  <a:cubicBezTo>
                    <a:pt x="3536" y="61"/>
                    <a:pt x="3516" y="70"/>
                    <a:pt x="3501" y="69"/>
                  </a:cubicBezTo>
                  <a:cubicBezTo>
                    <a:pt x="3488" y="68"/>
                    <a:pt x="3475" y="68"/>
                    <a:pt x="3462" y="67"/>
                  </a:cubicBezTo>
                  <a:cubicBezTo>
                    <a:pt x="3462" y="68"/>
                    <a:pt x="3462" y="68"/>
                    <a:pt x="3462" y="68"/>
                  </a:cubicBezTo>
                  <a:cubicBezTo>
                    <a:pt x="3462" y="68"/>
                    <a:pt x="3462" y="68"/>
                    <a:pt x="3461" y="69"/>
                  </a:cubicBezTo>
                  <a:cubicBezTo>
                    <a:pt x="3461" y="68"/>
                    <a:pt x="3462" y="68"/>
                    <a:pt x="3462" y="67"/>
                  </a:cubicBezTo>
                  <a:cubicBezTo>
                    <a:pt x="3446" y="58"/>
                    <a:pt x="3426" y="56"/>
                    <a:pt x="3406" y="57"/>
                  </a:cubicBezTo>
                  <a:cubicBezTo>
                    <a:pt x="3383" y="52"/>
                    <a:pt x="3356" y="59"/>
                    <a:pt x="3335" y="48"/>
                  </a:cubicBezTo>
                  <a:cubicBezTo>
                    <a:pt x="3331" y="46"/>
                    <a:pt x="3319" y="45"/>
                    <a:pt x="3320" y="51"/>
                  </a:cubicBezTo>
                  <a:cubicBezTo>
                    <a:pt x="3323" y="65"/>
                    <a:pt x="3305" y="63"/>
                    <a:pt x="3296" y="66"/>
                  </a:cubicBezTo>
                  <a:cubicBezTo>
                    <a:pt x="3295" y="66"/>
                    <a:pt x="3294" y="66"/>
                    <a:pt x="3293" y="66"/>
                  </a:cubicBezTo>
                  <a:cubicBezTo>
                    <a:pt x="3270" y="59"/>
                    <a:pt x="3245" y="65"/>
                    <a:pt x="3221" y="63"/>
                  </a:cubicBezTo>
                  <a:cubicBezTo>
                    <a:pt x="3221" y="63"/>
                    <a:pt x="3220" y="62"/>
                    <a:pt x="3220" y="62"/>
                  </a:cubicBezTo>
                  <a:cubicBezTo>
                    <a:pt x="3219" y="63"/>
                    <a:pt x="3219" y="63"/>
                    <a:pt x="3218" y="63"/>
                  </a:cubicBezTo>
                  <a:cubicBezTo>
                    <a:pt x="3213" y="62"/>
                    <a:pt x="3209" y="63"/>
                    <a:pt x="3204" y="62"/>
                  </a:cubicBezTo>
                  <a:cubicBezTo>
                    <a:pt x="3204" y="62"/>
                    <a:pt x="3204" y="62"/>
                    <a:pt x="3204" y="62"/>
                  </a:cubicBezTo>
                  <a:cubicBezTo>
                    <a:pt x="3191" y="62"/>
                    <a:pt x="3178" y="62"/>
                    <a:pt x="3165" y="62"/>
                  </a:cubicBezTo>
                  <a:cubicBezTo>
                    <a:pt x="3149" y="54"/>
                    <a:pt x="3131" y="54"/>
                    <a:pt x="3113" y="56"/>
                  </a:cubicBezTo>
                  <a:cubicBezTo>
                    <a:pt x="3107" y="56"/>
                    <a:pt x="3101" y="55"/>
                    <a:pt x="3098" y="61"/>
                  </a:cubicBezTo>
                  <a:cubicBezTo>
                    <a:pt x="3098" y="61"/>
                    <a:pt x="3098" y="61"/>
                    <a:pt x="3098" y="61"/>
                  </a:cubicBezTo>
                  <a:cubicBezTo>
                    <a:pt x="3098" y="61"/>
                    <a:pt x="3098" y="61"/>
                    <a:pt x="3098" y="61"/>
                  </a:cubicBezTo>
                  <a:cubicBezTo>
                    <a:pt x="3092" y="62"/>
                    <a:pt x="3086" y="64"/>
                    <a:pt x="3080" y="66"/>
                  </a:cubicBezTo>
                  <a:cubicBezTo>
                    <a:pt x="3065" y="66"/>
                    <a:pt x="3050" y="66"/>
                    <a:pt x="3035" y="65"/>
                  </a:cubicBezTo>
                  <a:cubicBezTo>
                    <a:pt x="3038" y="48"/>
                    <a:pt x="3022" y="54"/>
                    <a:pt x="3010" y="55"/>
                  </a:cubicBezTo>
                  <a:cubicBezTo>
                    <a:pt x="3003" y="46"/>
                    <a:pt x="2989" y="48"/>
                    <a:pt x="2979" y="50"/>
                  </a:cubicBezTo>
                  <a:cubicBezTo>
                    <a:pt x="2952" y="53"/>
                    <a:pt x="2985" y="57"/>
                    <a:pt x="2980" y="62"/>
                  </a:cubicBezTo>
                  <a:cubicBezTo>
                    <a:pt x="2971" y="64"/>
                    <a:pt x="2964" y="69"/>
                    <a:pt x="2953" y="66"/>
                  </a:cubicBezTo>
                  <a:cubicBezTo>
                    <a:pt x="2936" y="60"/>
                    <a:pt x="2918" y="57"/>
                    <a:pt x="2898" y="61"/>
                  </a:cubicBezTo>
                  <a:cubicBezTo>
                    <a:pt x="2888" y="53"/>
                    <a:pt x="2886" y="63"/>
                    <a:pt x="2881" y="66"/>
                  </a:cubicBezTo>
                  <a:cubicBezTo>
                    <a:pt x="2866" y="70"/>
                    <a:pt x="2848" y="66"/>
                    <a:pt x="2833" y="72"/>
                  </a:cubicBezTo>
                  <a:cubicBezTo>
                    <a:pt x="2832" y="68"/>
                    <a:pt x="2830" y="61"/>
                    <a:pt x="2829" y="62"/>
                  </a:cubicBezTo>
                  <a:cubicBezTo>
                    <a:pt x="2824" y="66"/>
                    <a:pt x="2816" y="67"/>
                    <a:pt x="2809" y="69"/>
                  </a:cubicBezTo>
                  <a:cubicBezTo>
                    <a:pt x="2802" y="68"/>
                    <a:pt x="2794" y="69"/>
                    <a:pt x="2787" y="66"/>
                  </a:cubicBezTo>
                  <a:cubicBezTo>
                    <a:pt x="2784" y="64"/>
                    <a:pt x="2781" y="66"/>
                    <a:pt x="2778" y="66"/>
                  </a:cubicBezTo>
                  <a:cubicBezTo>
                    <a:pt x="2778" y="66"/>
                    <a:pt x="2778" y="66"/>
                    <a:pt x="2778" y="66"/>
                  </a:cubicBezTo>
                  <a:cubicBezTo>
                    <a:pt x="2781" y="66"/>
                    <a:pt x="2784" y="66"/>
                    <a:pt x="2787" y="66"/>
                  </a:cubicBezTo>
                  <a:cubicBezTo>
                    <a:pt x="2789" y="61"/>
                    <a:pt x="2791" y="56"/>
                    <a:pt x="2793" y="51"/>
                  </a:cubicBezTo>
                  <a:cubicBezTo>
                    <a:pt x="2779" y="48"/>
                    <a:pt x="2769" y="54"/>
                    <a:pt x="2761" y="61"/>
                  </a:cubicBezTo>
                  <a:cubicBezTo>
                    <a:pt x="2756" y="61"/>
                    <a:pt x="2751" y="61"/>
                    <a:pt x="2745" y="60"/>
                  </a:cubicBezTo>
                  <a:cubicBezTo>
                    <a:pt x="2743" y="49"/>
                    <a:pt x="2732" y="49"/>
                    <a:pt x="2720" y="50"/>
                  </a:cubicBezTo>
                  <a:cubicBezTo>
                    <a:pt x="2714" y="51"/>
                    <a:pt x="2702" y="52"/>
                    <a:pt x="2702" y="53"/>
                  </a:cubicBezTo>
                  <a:cubicBezTo>
                    <a:pt x="2701" y="71"/>
                    <a:pt x="2689" y="73"/>
                    <a:pt x="2675" y="72"/>
                  </a:cubicBezTo>
                  <a:cubicBezTo>
                    <a:pt x="2666" y="68"/>
                    <a:pt x="2657" y="65"/>
                    <a:pt x="2645" y="70"/>
                  </a:cubicBezTo>
                  <a:cubicBezTo>
                    <a:pt x="2645" y="71"/>
                    <a:pt x="2646" y="71"/>
                    <a:pt x="2647" y="71"/>
                  </a:cubicBezTo>
                  <a:cubicBezTo>
                    <a:pt x="2636" y="72"/>
                    <a:pt x="2626" y="72"/>
                    <a:pt x="2615" y="72"/>
                  </a:cubicBezTo>
                  <a:cubicBezTo>
                    <a:pt x="2613" y="71"/>
                    <a:pt x="2611" y="70"/>
                    <a:pt x="2609" y="69"/>
                  </a:cubicBezTo>
                  <a:cubicBezTo>
                    <a:pt x="2608" y="66"/>
                    <a:pt x="2608" y="64"/>
                    <a:pt x="2607" y="61"/>
                  </a:cubicBezTo>
                  <a:cubicBezTo>
                    <a:pt x="2600" y="64"/>
                    <a:pt x="2592" y="66"/>
                    <a:pt x="2584" y="68"/>
                  </a:cubicBezTo>
                  <a:cubicBezTo>
                    <a:pt x="2573" y="68"/>
                    <a:pt x="2562" y="69"/>
                    <a:pt x="2552" y="69"/>
                  </a:cubicBezTo>
                  <a:cubicBezTo>
                    <a:pt x="2546" y="68"/>
                    <a:pt x="2541" y="67"/>
                    <a:pt x="2535" y="66"/>
                  </a:cubicBezTo>
                  <a:cubicBezTo>
                    <a:pt x="2536" y="68"/>
                    <a:pt x="2536" y="68"/>
                    <a:pt x="2536" y="68"/>
                  </a:cubicBezTo>
                  <a:cubicBezTo>
                    <a:pt x="2535" y="68"/>
                    <a:pt x="2534" y="68"/>
                    <a:pt x="2533" y="68"/>
                  </a:cubicBezTo>
                  <a:cubicBezTo>
                    <a:pt x="2534" y="67"/>
                    <a:pt x="2534" y="67"/>
                    <a:pt x="2535" y="66"/>
                  </a:cubicBezTo>
                  <a:cubicBezTo>
                    <a:pt x="2527" y="43"/>
                    <a:pt x="2509" y="45"/>
                    <a:pt x="2487" y="55"/>
                  </a:cubicBezTo>
                  <a:cubicBezTo>
                    <a:pt x="2487" y="55"/>
                    <a:pt x="2487" y="55"/>
                    <a:pt x="2487" y="55"/>
                  </a:cubicBezTo>
                  <a:cubicBezTo>
                    <a:pt x="2487" y="55"/>
                    <a:pt x="2487" y="55"/>
                    <a:pt x="2487" y="55"/>
                  </a:cubicBezTo>
                  <a:cubicBezTo>
                    <a:pt x="2487" y="55"/>
                    <a:pt x="2487" y="55"/>
                    <a:pt x="2487" y="55"/>
                  </a:cubicBezTo>
                  <a:cubicBezTo>
                    <a:pt x="2487" y="55"/>
                    <a:pt x="2486" y="55"/>
                    <a:pt x="2486" y="55"/>
                  </a:cubicBezTo>
                  <a:cubicBezTo>
                    <a:pt x="2473" y="54"/>
                    <a:pt x="2461" y="47"/>
                    <a:pt x="2446" y="50"/>
                  </a:cubicBezTo>
                  <a:cubicBezTo>
                    <a:pt x="2445" y="50"/>
                    <a:pt x="2445" y="50"/>
                    <a:pt x="2444" y="50"/>
                  </a:cubicBezTo>
                  <a:cubicBezTo>
                    <a:pt x="2446" y="49"/>
                    <a:pt x="2448" y="48"/>
                    <a:pt x="2449" y="48"/>
                  </a:cubicBezTo>
                  <a:cubicBezTo>
                    <a:pt x="2453" y="47"/>
                    <a:pt x="2456" y="46"/>
                    <a:pt x="2460" y="44"/>
                  </a:cubicBezTo>
                  <a:cubicBezTo>
                    <a:pt x="2447" y="39"/>
                    <a:pt x="2437" y="42"/>
                    <a:pt x="2437" y="46"/>
                  </a:cubicBezTo>
                  <a:cubicBezTo>
                    <a:pt x="2437" y="49"/>
                    <a:pt x="2438" y="48"/>
                    <a:pt x="2439" y="49"/>
                  </a:cubicBezTo>
                  <a:cubicBezTo>
                    <a:pt x="2430" y="47"/>
                    <a:pt x="2420" y="44"/>
                    <a:pt x="2414" y="54"/>
                  </a:cubicBezTo>
                  <a:cubicBezTo>
                    <a:pt x="2414" y="55"/>
                    <a:pt x="2415" y="55"/>
                    <a:pt x="2415" y="56"/>
                  </a:cubicBezTo>
                  <a:cubicBezTo>
                    <a:pt x="2415" y="56"/>
                    <a:pt x="2414" y="56"/>
                    <a:pt x="2414" y="56"/>
                  </a:cubicBezTo>
                  <a:cubicBezTo>
                    <a:pt x="2414" y="54"/>
                    <a:pt x="2414" y="54"/>
                    <a:pt x="2414" y="54"/>
                  </a:cubicBezTo>
                  <a:cubicBezTo>
                    <a:pt x="2401" y="55"/>
                    <a:pt x="2388" y="57"/>
                    <a:pt x="2374" y="58"/>
                  </a:cubicBezTo>
                  <a:cubicBezTo>
                    <a:pt x="2383" y="68"/>
                    <a:pt x="2394" y="68"/>
                    <a:pt x="2404" y="68"/>
                  </a:cubicBezTo>
                  <a:cubicBezTo>
                    <a:pt x="2407" y="70"/>
                    <a:pt x="2410" y="72"/>
                    <a:pt x="2413" y="74"/>
                  </a:cubicBezTo>
                  <a:cubicBezTo>
                    <a:pt x="2413" y="74"/>
                    <a:pt x="2413" y="74"/>
                    <a:pt x="2413" y="74"/>
                  </a:cubicBezTo>
                  <a:cubicBezTo>
                    <a:pt x="2397" y="74"/>
                    <a:pt x="2383" y="74"/>
                    <a:pt x="2366" y="74"/>
                  </a:cubicBezTo>
                  <a:cubicBezTo>
                    <a:pt x="2381" y="78"/>
                    <a:pt x="2395" y="81"/>
                    <a:pt x="2409" y="80"/>
                  </a:cubicBezTo>
                  <a:cubicBezTo>
                    <a:pt x="2408" y="81"/>
                    <a:pt x="2407" y="83"/>
                    <a:pt x="2406" y="85"/>
                  </a:cubicBezTo>
                  <a:cubicBezTo>
                    <a:pt x="2397" y="87"/>
                    <a:pt x="2389" y="94"/>
                    <a:pt x="2380" y="85"/>
                  </a:cubicBezTo>
                  <a:cubicBezTo>
                    <a:pt x="2362" y="63"/>
                    <a:pt x="2343" y="83"/>
                    <a:pt x="2325" y="85"/>
                  </a:cubicBezTo>
                  <a:cubicBezTo>
                    <a:pt x="2322" y="85"/>
                    <a:pt x="2320" y="85"/>
                    <a:pt x="2317" y="85"/>
                  </a:cubicBezTo>
                  <a:cubicBezTo>
                    <a:pt x="2319" y="84"/>
                    <a:pt x="2322" y="84"/>
                    <a:pt x="2322" y="82"/>
                  </a:cubicBezTo>
                  <a:cubicBezTo>
                    <a:pt x="2323" y="73"/>
                    <a:pt x="2309" y="79"/>
                    <a:pt x="2302" y="77"/>
                  </a:cubicBezTo>
                  <a:cubicBezTo>
                    <a:pt x="2278" y="69"/>
                    <a:pt x="2254" y="74"/>
                    <a:pt x="2230" y="74"/>
                  </a:cubicBezTo>
                  <a:cubicBezTo>
                    <a:pt x="2193" y="90"/>
                    <a:pt x="2152" y="67"/>
                    <a:pt x="2114" y="80"/>
                  </a:cubicBezTo>
                  <a:cubicBezTo>
                    <a:pt x="2123" y="83"/>
                    <a:pt x="2132" y="83"/>
                    <a:pt x="2141" y="85"/>
                  </a:cubicBezTo>
                  <a:cubicBezTo>
                    <a:pt x="2130" y="86"/>
                    <a:pt x="2119" y="85"/>
                    <a:pt x="2108" y="87"/>
                  </a:cubicBezTo>
                  <a:cubicBezTo>
                    <a:pt x="2100" y="86"/>
                    <a:pt x="2092" y="85"/>
                    <a:pt x="2085" y="85"/>
                  </a:cubicBezTo>
                  <a:cubicBezTo>
                    <a:pt x="2050" y="72"/>
                    <a:pt x="2015" y="82"/>
                    <a:pt x="1980" y="84"/>
                  </a:cubicBezTo>
                  <a:cubicBezTo>
                    <a:pt x="1978" y="84"/>
                    <a:pt x="1976" y="84"/>
                    <a:pt x="1974" y="84"/>
                  </a:cubicBezTo>
                  <a:cubicBezTo>
                    <a:pt x="1975" y="79"/>
                    <a:pt x="1976" y="75"/>
                    <a:pt x="1983" y="75"/>
                  </a:cubicBezTo>
                  <a:cubicBezTo>
                    <a:pt x="1968" y="72"/>
                    <a:pt x="1955" y="69"/>
                    <a:pt x="1945" y="78"/>
                  </a:cubicBezTo>
                  <a:cubicBezTo>
                    <a:pt x="1945" y="78"/>
                    <a:pt x="1945" y="78"/>
                    <a:pt x="1945" y="78"/>
                  </a:cubicBezTo>
                  <a:cubicBezTo>
                    <a:pt x="1942" y="78"/>
                    <a:pt x="1943" y="80"/>
                    <a:pt x="1941" y="81"/>
                  </a:cubicBezTo>
                  <a:cubicBezTo>
                    <a:pt x="1922" y="80"/>
                    <a:pt x="1904" y="79"/>
                    <a:pt x="1885" y="80"/>
                  </a:cubicBezTo>
                  <a:cubicBezTo>
                    <a:pt x="1884" y="79"/>
                    <a:pt x="1886" y="78"/>
                    <a:pt x="1884" y="77"/>
                  </a:cubicBezTo>
                  <a:cubicBezTo>
                    <a:pt x="1873" y="70"/>
                    <a:pt x="1865" y="75"/>
                    <a:pt x="1857" y="80"/>
                  </a:cubicBezTo>
                  <a:cubicBezTo>
                    <a:pt x="1851" y="79"/>
                    <a:pt x="1845" y="79"/>
                    <a:pt x="1840" y="78"/>
                  </a:cubicBezTo>
                  <a:cubicBezTo>
                    <a:pt x="1830" y="77"/>
                    <a:pt x="1821" y="77"/>
                    <a:pt x="1811" y="76"/>
                  </a:cubicBezTo>
                  <a:cubicBezTo>
                    <a:pt x="1806" y="76"/>
                    <a:pt x="1802" y="74"/>
                    <a:pt x="1797" y="75"/>
                  </a:cubicBezTo>
                  <a:cubicBezTo>
                    <a:pt x="1764" y="72"/>
                    <a:pt x="1730" y="71"/>
                    <a:pt x="1697" y="80"/>
                  </a:cubicBezTo>
                  <a:cubicBezTo>
                    <a:pt x="1694" y="79"/>
                    <a:pt x="1692" y="79"/>
                    <a:pt x="1690" y="79"/>
                  </a:cubicBezTo>
                  <a:cubicBezTo>
                    <a:pt x="1679" y="69"/>
                    <a:pt x="1668" y="71"/>
                    <a:pt x="1656" y="78"/>
                  </a:cubicBezTo>
                  <a:cubicBezTo>
                    <a:pt x="1656" y="80"/>
                    <a:pt x="1656" y="82"/>
                    <a:pt x="1657" y="84"/>
                  </a:cubicBezTo>
                  <a:cubicBezTo>
                    <a:pt x="1657" y="84"/>
                    <a:pt x="1656" y="84"/>
                    <a:pt x="1656" y="84"/>
                  </a:cubicBezTo>
                  <a:cubicBezTo>
                    <a:pt x="1657" y="82"/>
                    <a:pt x="1658" y="80"/>
                    <a:pt x="1656" y="78"/>
                  </a:cubicBezTo>
                  <a:cubicBezTo>
                    <a:pt x="1629" y="83"/>
                    <a:pt x="1604" y="69"/>
                    <a:pt x="1577" y="73"/>
                  </a:cubicBezTo>
                  <a:cubicBezTo>
                    <a:pt x="1538" y="67"/>
                    <a:pt x="1499" y="62"/>
                    <a:pt x="1463" y="79"/>
                  </a:cubicBezTo>
                  <a:cubicBezTo>
                    <a:pt x="1447" y="81"/>
                    <a:pt x="1433" y="75"/>
                    <a:pt x="1418" y="67"/>
                  </a:cubicBezTo>
                  <a:cubicBezTo>
                    <a:pt x="1420" y="77"/>
                    <a:pt x="1421" y="83"/>
                    <a:pt x="1422" y="89"/>
                  </a:cubicBezTo>
                  <a:cubicBezTo>
                    <a:pt x="1418" y="89"/>
                    <a:pt x="1416" y="91"/>
                    <a:pt x="1413" y="92"/>
                  </a:cubicBezTo>
                  <a:cubicBezTo>
                    <a:pt x="1402" y="98"/>
                    <a:pt x="1393" y="113"/>
                    <a:pt x="1377" y="96"/>
                  </a:cubicBezTo>
                  <a:cubicBezTo>
                    <a:pt x="1377" y="96"/>
                    <a:pt x="1377" y="96"/>
                    <a:pt x="1377" y="96"/>
                  </a:cubicBezTo>
                  <a:cubicBezTo>
                    <a:pt x="1374" y="94"/>
                    <a:pt x="1371" y="92"/>
                    <a:pt x="1368" y="90"/>
                  </a:cubicBezTo>
                  <a:cubicBezTo>
                    <a:pt x="1343" y="66"/>
                    <a:pt x="1309" y="65"/>
                    <a:pt x="1273" y="67"/>
                  </a:cubicBezTo>
                  <a:cubicBezTo>
                    <a:pt x="1258" y="67"/>
                    <a:pt x="1244" y="67"/>
                    <a:pt x="1229" y="68"/>
                  </a:cubicBezTo>
                  <a:cubicBezTo>
                    <a:pt x="1205" y="65"/>
                    <a:pt x="1181" y="62"/>
                    <a:pt x="1157" y="68"/>
                  </a:cubicBezTo>
                  <a:cubicBezTo>
                    <a:pt x="1127" y="70"/>
                    <a:pt x="1095" y="66"/>
                    <a:pt x="1066" y="73"/>
                  </a:cubicBezTo>
                  <a:cubicBezTo>
                    <a:pt x="1062" y="73"/>
                    <a:pt x="1058" y="73"/>
                    <a:pt x="1054" y="73"/>
                  </a:cubicBezTo>
                  <a:cubicBezTo>
                    <a:pt x="1050" y="66"/>
                    <a:pt x="1036" y="65"/>
                    <a:pt x="1035" y="68"/>
                  </a:cubicBezTo>
                  <a:cubicBezTo>
                    <a:pt x="1029" y="95"/>
                    <a:pt x="1021" y="79"/>
                    <a:pt x="1008" y="71"/>
                  </a:cubicBezTo>
                  <a:cubicBezTo>
                    <a:pt x="990" y="59"/>
                    <a:pt x="958" y="69"/>
                    <a:pt x="951" y="89"/>
                  </a:cubicBezTo>
                  <a:cubicBezTo>
                    <a:pt x="949" y="89"/>
                    <a:pt x="948" y="89"/>
                    <a:pt x="946" y="88"/>
                  </a:cubicBezTo>
                  <a:cubicBezTo>
                    <a:pt x="934" y="70"/>
                    <a:pt x="917" y="61"/>
                    <a:pt x="891" y="68"/>
                  </a:cubicBezTo>
                  <a:cubicBezTo>
                    <a:pt x="861" y="71"/>
                    <a:pt x="827" y="56"/>
                    <a:pt x="801" y="79"/>
                  </a:cubicBezTo>
                  <a:cubicBezTo>
                    <a:pt x="799" y="77"/>
                    <a:pt x="797" y="75"/>
                    <a:pt x="794" y="73"/>
                  </a:cubicBezTo>
                  <a:cubicBezTo>
                    <a:pt x="779" y="60"/>
                    <a:pt x="759" y="62"/>
                    <a:pt x="739" y="61"/>
                  </a:cubicBezTo>
                  <a:cubicBezTo>
                    <a:pt x="714" y="60"/>
                    <a:pt x="688" y="67"/>
                    <a:pt x="665" y="55"/>
                  </a:cubicBezTo>
                  <a:cubicBezTo>
                    <a:pt x="671" y="53"/>
                    <a:pt x="676" y="51"/>
                    <a:pt x="681" y="48"/>
                  </a:cubicBezTo>
                  <a:cubicBezTo>
                    <a:pt x="711" y="53"/>
                    <a:pt x="740" y="42"/>
                    <a:pt x="769" y="43"/>
                  </a:cubicBezTo>
                  <a:cubicBezTo>
                    <a:pt x="790" y="41"/>
                    <a:pt x="812" y="49"/>
                    <a:pt x="840" y="31"/>
                  </a:cubicBezTo>
                  <a:cubicBezTo>
                    <a:pt x="790" y="33"/>
                    <a:pt x="752" y="30"/>
                    <a:pt x="714" y="20"/>
                  </a:cubicBezTo>
                  <a:cubicBezTo>
                    <a:pt x="708" y="18"/>
                    <a:pt x="701" y="21"/>
                    <a:pt x="697" y="25"/>
                  </a:cubicBezTo>
                  <a:cubicBezTo>
                    <a:pt x="683" y="26"/>
                    <a:pt x="668" y="24"/>
                    <a:pt x="662" y="36"/>
                  </a:cubicBezTo>
                  <a:cubicBezTo>
                    <a:pt x="662" y="36"/>
                    <a:pt x="662" y="36"/>
                    <a:pt x="662" y="36"/>
                  </a:cubicBezTo>
                  <a:cubicBezTo>
                    <a:pt x="658" y="30"/>
                    <a:pt x="654" y="23"/>
                    <a:pt x="641" y="25"/>
                  </a:cubicBezTo>
                  <a:cubicBezTo>
                    <a:pt x="633" y="18"/>
                    <a:pt x="611" y="24"/>
                    <a:pt x="614" y="7"/>
                  </a:cubicBezTo>
                  <a:cubicBezTo>
                    <a:pt x="616" y="0"/>
                    <a:pt x="603" y="1"/>
                    <a:pt x="599" y="3"/>
                  </a:cubicBezTo>
                  <a:cubicBezTo>
                    <a:pt x="578" y="16"/>
                    <a:pt x="551" y="8"/>
                    <a:pt x="528" y="14"/>
                  </a:cubicBezTo>
                  <a:cubicBezTo>
                    <a:pt x="508" y="12"/>
                    <a:pt x="488" y="14"/>
                    <a:pt x="472" y="25"/>
                  </a:cubicBezTo>
                  <a:cubicBezTo>
                    <a:pt x="472" y="26"/>
                    <a:pt x="473" y="26"/>
                    <a:pt x="473" y="27"/>
                  </a:cubicBezTo>
                  <a:cubicBezTo>
                    <a:pt x="472" y="26"/>
                    <a:pt x="472" y="26"/>
                    <a:pt x="472" y="26"/>
                  </a:cubicBezTo>
                  <a:cubicBezTo>
                    <a:pt x="472" y="25"/>
                    <a:pt x="472" y="25"/>
                    <a:pt x="472" y="25"/>
                  </a:cubicBezTo>
                  <a:cubicBezTo>
                    <a:pt x="459" y="26"/>
                    <a:pt x="446" y="26"/>
                    <a:pt x="433" y="27"/>
                  </a:cubicBezTo>
                  <a:cubicBezTo>
                    <a:pt x="418" y="28"/>
                    <a:pt x="398" y="19"/>
                    <a:pt x="390" y="37"/>
                  </a:cubicBezTo>
                  <a:cubicBezTo>
                    <a:pt x="376" y="37"/>
                    <a:pt x="362" y="38"/>
                    <a:pt x="351" y="45"/>
                  </a:cubicBezTo>
                  <a:cubicBezTo>
                    <a:pt x="338" y="51"/>
                    <a:pt x="324" y="56"/>
                    <a:pt x="311" y="62"/>
                  </a:cubicBezTo>
                  <a:cubicBezTo>
                    <a:pt x="308" y="63"/>
                    <a:pt x="305" y="64"/>
                    <a:pt x="302" y="66"/>
                  </a:cubicBezTo>
                  <a:cubicBezTo>
                    <a:pt x="302" y="66"/>
                    <a:pt x="302" y="66"/>
                    <a:pt x="302" y="66"/>
                  </a:cubicBezTo>
                  <a:cubicBezTo>
                    <a:pt x="279" y="65"/>
                    <a:pt x="258" y="70"/>
                    <a:pt x="239" y="79"/>
                  </a:cubicBezTo>
                  <a:cubicBezTo>
                    <a:pt x="241" y="81"/>
                    <a:pt x="244" y="83"/>
                    <a:pt x="246" y="85"/>
                  </a:cubicBezTo>
                  <a:cubicBezTo>
                    <a:pt x="246" y="85"/>
                    <a:pt x="246" y="85"/>
                    <a:pt x="246" y="85"/>
                  </a:cubicBezTo>
                  <a:cubicBezTo>
                    <a:pt x="244" y="83"/>
                    <a:pt x="242" y="81"/>
                    <a:pt x="239" y="79"/>
                  </a:cubicBezTo>
                  <a:cubicBezTo>
                    <a:pt x="217" y="86"/>
                    <a:pt x="201" y="94"/>
                    <a:pt x="213" y="114"/>
                  </a:cubicBezTo>
                  <a:cubicBezTo>
                    <a:pt x="208" y="116"/>
                    <a:pt x="203" y="118"/>
                    <a:pt x="198" y="120"/>
                  </a:cubicBezTo>
                  <a:cubicBezTo>
                    <a:pt x="187" y="132"/>
                    <a:pt x="169" y="116"/>
                    <a:pt x="157" y="126"/>
                  </a:cubicBezTo>
                  <a:cubicBezTo>
                    <a:pt x="148" y="129"/>
                    <a:pt x="145" y="139"/>
                    <a:pt x="133" y="139"/>
                  </a:cubicBezTo>
                  <a:cubicBezTo>
                    <a:pt x="122" y="139"/>
                    <a:pt x="110" y="135"/>
                    <a:pt x="102" y="144"/>
                  </a:cubicBezTo>
                  <a:cubicBezTo>
                    <a:pt x="102" y="144"/>
                    <a:pt x="102" y="144"/>
                    <a:pt x="102" y="144"/>
                  </a:cubicBezTo>
                  <a:cubicBezTo>
                    <a:pt x="95" y="150"/>
                    <a:pt x="112" y="157"/>
                    <a:pt x="101" y="162"/>
                  </a:cubicBezTo>
                  <a:cubicBezTo>
                    <a:pt x="101" y="162"/>
                    <a:pt x="101" y="162"/>
                    <a:pt x="101" y="162"/>
                  </a:cubicBezTo>
                  <a:cubicBezTo>
                    <a:pt x="90" y="167"/>
                    <a:pt x="80" y="173"/>
                    <a:pt x="67" y="176"/>
                  </a:cubicBezTo>
                  <a:cubicBezTo>
                    <a:pt x="65" y="176"/>
                    <a:pt x="65" y="177"/>
                    <a:pt x="64" y="178"/>
                  </a:cubicBezTo>
                  <a:cubicBezTo>
                    <a:pt x="17" y="178"/>
                    <a:pt x="0" y="200"/>
                    <a:pt x="21" y="237"/>
                  </a:cubicBezTo>
                  <a:cubicBezTo>
                    <a:pt x="10" y="260"/>
                    <a:pt x="15" y="283"/>
                    <a:pt x="14" y="306"/>
                  </a:cubicBezTo>
                  <a:cubicBezTo>
                    <a:pt x="15" y="316"/>
                    <a:pt x="7" y="326"/>
                    <a:pt x="20" y="334"/>
                  </a:cubicBezTo>
                  <a:cubicBezTo>
                    <a:pt x="20" y="339"/>
                    <a:pt x="21" y="344"/>
                    <a:pt x="22" y="349"/>
                  </a:cubicBezTo>
                  <a:cubicBezTo>
                    <a:pt x="23" y="354"/>
                    <a:pt x="29" y="357"/>
                    <a:pt x="36" y="360"/>
                  </a:cubicBezTo>
                  <a:cubicBezTo>
                    <a:pt x="39" y="373"/>
                    <a:pt x="38" y="389"/>
                    <a:pt x="69" y="386"/>
                  </a:cubicBezTo>
                  <a:cubicBezTo>
                    <a:pt x="86" y="382"/>
                    <a:pt x="103" y="384"/>
                    <a:pt x="120" y="385"/>
                  </a:cubicBezTo>
                  <a:cubicBezTo>
                    <a:pt x="123" y="388"/>
                    <a:pt x="125" y="391"/>
                    <a:pt x="128" y="394"/>
                  </a:cubicBezTo>
                  <a:cubicBezTo>
                    <a:pt x="126" y="398"/>
                    <a:pt x="125" y="401"/>
                    <a:pt x="124" y="404"/>
                  </a:cubicBezTo>
                  <a:cubicBezTo>
                    <a:pt x="121" y="407"/>
                    <a:pt x="119" y="409"/>
                    <a:pt x="116" y="411"/>
                  </a:cubicBezTo>
                  <a:cubicBezTo>
                    <a:pt x="114" y="413"/>
                    <a:pt x="111" y="415"/>
                    <a:pt x="109" y="417"/>
                  </a:cubicBezTo>
                  <a:cubicBezTo>
                    <a:pt x="89" y="434"/>
                    <a:pt x="66" y="445"/>
                    <a:pt x="34" y="442"/>
                  </a:cubicBezTo>
                  <a:cubicBezTo>
                    <a:pt x="22" y="441"/>
                    <a:pt x="10" y="445"/>
                    <a:pt x="12" y="454"/>
                  </a:cubicBezTo>
                  <a:cubicBezTo>
                    <a:pt x="14" y="464"/>
                    <a:pt x="28" y="459"/>
                    <a:pt x="37" y="459"/>
                  </a:cubicBezTo>
                  <a:cubicBezTo>
                    <a:pt x="42" y="460"/>
                    <a:pt x="48" y="460"/>
                    <a:pt x="50" y="465"/>
                  </a:cubicBezTo>
                  <a:cubicBezTo>
                    <a:pt x="50" y="465"/>
                    <a:pt x="50" y="465"/>
                    <a:pt x="50" y="465"/>
                  </a:cubicBezTo>
                  <a:cubicBezTo>
                    <a:pt x="33" y="474"/>
                    <a:pt x="47" y="476"/>
                    <a:pt x="56" y="476"/>
                  </a:cubicBezTo>
                  <a:cubicBezTo>
                    <a:pt x="71" y="476"/>
                    <a:pt x="86" y="473"/>
                    <a:pt x="101" y="471"/>
                  </a:cubicBezTo>
                  <a:cubicBezTo>
                    <a:pt x="101" y="475"/>
                    <a:pt x="101" y="479"/>
                    <a:pt x="101" y="482"/>
                  </a:cubicBezTo>
                  <a:cubicBezTo>
                    <a:pt x="90" y="485"/>
                    <a:pt x="80" y="487"/>
                    <a:pt x="70" y="490"/>
                  </a:cubicBezTo>
                  <a:cubicBezTo>
                    <a:pt x="70" y="490"/>
                    <a:pt x="70" y="490"/>
                    <a:pt x="70" y="490"/>
                  </a:cubicBezTo>
                  <a:cubicBezTo>
                    <a:pt x="55" y="492"/>
                    <a:pt x="39" y="493"/>
                    <a:pt x="24" y="495"/>
                  </a:cubicBezTo>
                  <a:cubicBezTo>
                    <a:pt x="24" y="496"/>
                    <a:pt x="24" y="498"/>
                    <a:pt x="25" y="499"/>
                  </a:cubicBezTo>
                  <a:cubicBezTo>
                    <a:pt x="34" y="501"/>
                    <a:pt x="43" y="503"/>
                    <a:pt x="52" y="504"/>
                  </a:cubicBezTo>
                  <a:cubicBezTo>
                    <a:pt x="46" y="515"/>
                    <a:pt x="19" y="496"/>
                    <a:pt x="22" y="517"/>
                  </a:cubicBezTo>
                  <a:cubicBezTo>
                    <a:pt x="23" y="521"/>
                    <a:pt x="11" y="530"/>
                    <a:pt x="31" y="533"/>
                  </a:cubicBezTo>
                  <a:cubicBezTo>
                    <a:pt x="48" y="536"/>
                    <a:pt x="59" y="537"/>
                    <a:pt x="68" y="526"/>
                  </a:cubicBezTo>
                  <a:cubicBezTo>
                    <a:pt x="68" y="526"/>
                    <a:pt x="68" y="526"/>
                    <a:pt x="68" y="526"/>
                  </a:cubicBezTo>
                  <a:cubicBezTo>
                    <a:pt x="68" y="527"/>
                    <a:pt x="69" y="529"/>
                    <a:pt x="71" y="531"/>
                  </a:cubicBezTo>
                  <a:cubicBezTo>
                    <a:pt x="73" y="529"/>
                    <a:pt x="75" y="527"/>
                    <a:pt x="78" y="525"/>
                  </a:cubicBezTo>
                  <a:cubicBezTo>
                    <a:pt x="79" y="525"/>
                    <a:pt x="79" y="526"/>
                    <a:pt x="79" y="527"/>
                  </a:cubicBezTo>
                  <a:cubicBezTo>
                    <a:pt x="76" y="527"/>
                    <a:pt x="72" y="528"/>
                    <a:pt x="71" y="531"/>
                  </a:cubicBezTo>
                  <a:cubicBezTo>
                    <a:pt x="70" y="533"/>
                    <a:pt x="70" y="534"/>
                    <a:pt x="70" y="536"/>
                  </a:cubicBezTo>
                  <a:cubicBezTo>
                    <a:pt x="67" y="540"/>
                    <a:pt x="64" y="545"/>
                    <a:pt x="61" y="549"/>
                  </a:cubicBezTo>
                  <a:cubicBezTo>
                    <a:pt x="49" y="550"/>
                    <a:pt x="35" y="545"/>
                    <a:pt x="25" y="555"/>
                  </a:cubicBezTo>
                  <a:cubicBezTo>
                    <a:pt x="31" y="565"/>
                    <a:pt x="43" y="560"/>
                    <a:pt x="53" y="561"/>
                  </a:cubicBezTo>
                  <a:cubicBezTo>
                    <a:pt x="55" y="565"/>
                    <a:pt x="58" y="569"/>
                    <a:pt x="61" y="573"/>
                  </a:cubicBezTo>
                  <a:cubicBezTo>
                    <a:pt x="52" y="574"/>
                    <a:pt x="42" y="570"/>
                    <a:pt x="34" y="576"/>
                  </a:cubicBezTo>
                  <a:cubicBezTo>
                    <a:pt x="45" y="581"/>
                    <a:pt x="57" y="578"/>
                    <a:pt x="68" y="578"/>
                  </a:cubicBezTo>
                  <a:cubicBezTo>
                    <a:pt x="79" y="581"/>
                    <a:pt x="90" y="583"/>
                    <a:pt x="101" y="585"/>
                  </a:cubicBezTo>
                  <a:cubicBezTo>
                    <a:pt x="88" y="597"/>
                    <a:pt x="68" y="586"/>
                    <a:pt x="48" y="595"/>
                  </a:cubicBezTo>
                  <a:cubicBezTo>
                    <a:pt x="73" y="594"/>
                    <a:pt x="84" y="613"/>
                    <a:pt x="108" y="609"/>
                  </a:cubicBezTo>
                  <a:cubicBezTo>
                    <a:pt x="108" y="609"/>
                    <a:pt x="108" y="609"/>
                    <a:pt x="108" y="609"/>
                  </a:cubicBezTo>
                  <a:cubicBezTo>
                    <a:pt x="102" y="624"/>
                    <a:pt x="85" y="621"/>
                    <a:pt x="71" y="620"/>
                  </a:cubicBezTo>
                  <a:cubicBezTo>
                    <a:pt x="57" y="620"/>
                    <a:pt x="53" y="630"/>
                    <a:pt x="58" y="632"/>
                  </a:cubicBezTo>
                  <a:cubicBezTo>
                    <a:pt x="94" y="647"/>
                    <a:pt x="50" y="642"/>
                    <a:pt x="52" y="647"/>
                  </a:cubicBezTo>
                  <a:cubicBezTo>
                    <a:pt x="78" y="659"/>
                    <a:pt x="104" y="670"/>
                    <a:pt x="134" y="674"/>
                  </a:cubicBezTo>
                  <a:cubicBezTo>
                    <a:pt x="147" y="677"/>
                    <a:pt x="161" y="681"/>
                    <a:pt x="174" y="685"/>
                  </a:cubicBezTo>
                  <a:cubicBezTo>
                    <a:pt x="187" y="686"/>
                    <a:pt x="199" y="686"/>
                    <a:pt x="212" y="687"/>
                  </a:cubicBezTo>
                  <a:cubicBezTo>
                    <a:pt x="222" y="693"/>
                    <a:pt x="234" y="692"/>
                    <a:pt x="247" y="691"/>
                  </a:cubicBezTo>
                  <a:cubicBezTo>
                    <a:pt x="276" y="691"/>
                    <a:pt x="305" y="692"/>
                    <a:pt x="335" y="693"/>
                  </a:cubicBezTo>
                  <a:cubicBezTo>
                    <a:pt x="334" y="690"/>
                    <a:pt x="334" y="690"/>
                    <a:pt x="334" y="690"/>
                  </a:cubicBezTo>
                  <a:cubicBezTo>
                    <a:pt x="335" y="690"/>
                    <a:pt x="334" y="690"/>
                    <a:pt x="335" y="690"/>
                  </a:cubicBezTo>
                  <a:cubicBezTo>
                    <a:pt x="334" y="690"/>
                    <a:pt x="335" y="690"/>
                    <a:pt x="335" y="690"/>
                  </a:cubicBezTo>
                  <a:cubicBezTo>
                    <a:pt x="335" y="690"/>
                    <a:pt x="336" y="691"/>
                    <a:pt x="337" y="691"/>
                  </a:cubicBezTo>
                  <a:cubicBezTo>
                    <a:pt x="336" y="691"/>
                    <a:pt x="336" y="692"/>
                    <a:pt x="335" y="693"/>
                  </a:cubicBezTo>
                  <a:cubicBezTo>
                    <a:pt x="336" y="694"/>
                    <a:pt x="338" y="693"/>
                    <a:pt x="340" y="694"/>
                  </a:cubicBezTo>
                  <a:cubicBezTo>
                    <a:pt x="342" y="698"/>
                    <a:pt x="346" y="702"/>
                    <a:pt x="351" y="706"/>
                  </a:cubicBezTo>
                  <a:cubicBezTo>
                    <a:pt x="364" y="711"/>
                    <a:pt x="345" y="722"/>
                    <a:pt x="358" y="727"/>
                  </a:cubicBezTo>
                  <a:cubicBezTo>
                    <a:pt x="358" y="727"/>
                    <a:pt x="358" y="727"/>
                    <a:pt x="358" y="727"/>
                  </a:cubicBezTo>
                  <a:cubicBezTo>
                    <a:pt x="358" y="729"/>
                    <a:pt x="360" y="731"/>
                    <a:pt x="362" y="732"/>
                  </a:cubicBezTo>
                  <a:cubicBezTo>
                    <a:pt x="362" y="732"/>
                    <a:pt x="362" y="732"/>
                    <a:pt x="362" y="732"/>
                  </a:cubicBezTo>
                  <a:cubicBezTo>
                    <a:pt x="362" y="732"/>
                    <a:pt x="362" y="732"/>
                    <a:pt x="362" y="732"/>
                  </a:cubicBezTo>
                  <a:cubicBezTo>
                    <a:pt x="387" y="745"/>
                    <a:pt x="419" y="741"/>
                    <a:pt x="448" y="747"/>
                  </a:cubicBezTo>
                  <a:cubicBezTo>
                    <a:pt x="484" y="757"/>
                    <a:pt x="523" y="759"/>
                    <a:pt x="561" y="763"/>
                  </a:cubicBezTo>
                  <a:cubicBezTo>
                    <a:pt x="575" y="766"/>
                    <a:pt x="586" y="774"/>
                    <a:pt x="602" y="773"/>
                  </a:cubicBezTo>
                  <a:cubicBezTo>
                    <a:pt x="602" y="773"/>
                    <a:pt x="602" y="773"/>
                    <a:pt x="602" y="773"/>
                  </a:cubicBezTo>
                  <a:cubicBezTo>
                    <a:pt x="618" y="775"/>
                    <a:pt x="634" y="777"/>
                    <a:pt x="650" y="779"/>
                  </a:cubicBezTo>
                  <a:cubicBezTo>
                    <a:pt x="688" y="783"/>
                    <a:pt x="724" y="797"/>
                    <a:pt x="764" y="785"/>
                  </a:cubicBezTo>
                  <a:cubicBezTo>
                    <a:pt x="790" y="785"/>
                    <a:pt x="815" y="785"/>
                    <a:pt x="841" y="785"/>
                  </a:cubicBezTo>
                  <a:cubicBezTo>
                    <a:pt x="882" y="791"/>
                    <a:pt x="924" y="793"/>
                    <a:pt x="965" y="785"/>
                  </a:cubicBezTo>
                  <a:cubicBezTo>
                    <a:pt x="1018" y="785"/>
                    <a:pt x="1072" y="784"/>
                    <a:pt x="1125" y="784"/>
                  </a:cubicBezTo>
                  <a:cubicBezTo>
                    <a:pt x="1129" y="785"/>
                    <a:pt x="1129" y="785"/>
                    <a:pt x="1129" y="785"/>
                  </a:cubicBezTo>
                  <a:cubicBezTo>
                    <a:pt x="1133" y="785"/>
                    <a:pt x="1133" y="785"/>
                    <a:pt x="1133" y="785"/>
                  </a:cubicBezTo>
                  <a:cubicBezTo>
                    <a:pt x="1197" y="784"/>
                    <a:pt x="1262" y="784"/>
                    <a:pt x="1326" y="784"/>
                  </a:cubicBezTo>
                  <a:cubicBezTo>
                    <a:pt x="1372" y="784"/>
                    <a:pt x="1418" y="783"/>
                    <a:pt x="1464" y="783"/>
                  </a:cubicBezTo>
                  <a:cubicBezTo>
                    <a:pt x="1464" y="781"/>
                    <a:pt x="1463" y="780"/>
                    <a:pt x="1461" y="779"/>
                  </a:cubicBezTo>
                  <a:cubicBezTo>
                    <a:pt x="1462" y="779"/>
                    <a:pt x="1463" y="779"/>
                    <a:pt x="1463" y="779"/>
                  </a:cubicBezTo>
                  <a:cubicBezTo>
                    <a:pt x="1463" y="779"/>
                    <a:pt x="1463" y="779"/>
                    <a:pt x="1463" y="779"/>
                  </a:cubicBezTo>
                  <a:cubicBezTo>
                    <a:pt x="1463" y="779"/>
                    <a:pt x="1463" y="779"/>
                    <a:pt x="1463" y="779"/>
                  </a:cubicBezTo>
                  <a:cubicBezTo>
                    <a:pt x="1463" y="779"/>
                    <a:pt x="1464" y="779"/>
                    <a:pt x="1464" y="779"/>
                  </a:cubicBezTo>
                  <a:cubicBezTo>
                    <a:pt x="1464" y="779"/>
                    <a:pt x="1464" y="779"/>
                    <a:pt x="1464" y="779"/>
                  </a:cubicBezTo>
                  <a:cubicBezTo>
                    <a:pt x="1464" y="781"/>
                    <a:pt x="1464" y="782"/>
                    <a:pt x="1464" y="783"/>
                  </a:cubicBezTo>
                  <a:cubicBezTo>
                    <a:pt x="1480" y="783"/>
                    <a:pt x="1495" y="783"/>
                    <a:pt x="1511" y="783"/>
                  </a:cubicBezTo>
                  <a:cubicBezTo>
                    <a:pt x="1544" y="783"/>
                    <a:pt x="1578" y="788"/>
                    <a:pt x="1611" y="780"/>
                  </a:cubicBezTo>
                  <a:cubicBezTo>
                    <a:pt x="1624" y="779"/>
                    <a:pt x="1637" y="779"/>
                    <a:pt x="1650" y="779"/>
                  </a:cubicBezTo>
                  <a:cubicBezTo>
                    <a:pt x="1663" y="781"/>
                    <a:pt x="1676" y="781"/>
                    <a:pt x="1690" y="780"/>
                  </a:cubicBezTo>
                  <a:cubicBezTo>
                    <a:pt x="1705" y="777"/>
                    <a:pt x="1721" y="777"/>
                    <a:pt x="1736" y="780"/>
                  </a:cubicBezTo>
                  <a:cubicBezTo>
                    <a:pt x="1742" y="780"/>
                    <a:pt x="1748" y="780"/>
                    <a:pt x="1754" y="780"/>
                  </a:cubicBezTo>
                  <a:cubicBezTo>
                    <a:pt x="1776" y="790"/>
                    <a:pt x="1800" y="795"/>
                    <a:pt x="1826" y="792"/>
                  </a:cubicBezTo>
                  <a:cubicBezTo>
                    <a:pt x="1831" y="792"/>
                    <a:pt x="1836" y="792"/>
                    <a:pt x="1842" y="792"/>
                  </a:cubicBezTo>
                  <a:cubicBezTo>
                    <a:pt x="1847" y="793"/>
                    <a:pt x="1853" y="793"/>
                    <a:pt x="1858" y="793"/>
                  </a:cubicBezTo>
                  <a:cubicBezTo>
                    <a:pt x="1861" y="794"/>
                    <a:pt x="1861" y="794"/>
                    <a:pt x="1861" y="794"/>
                  </a:cubicBezTo>
                  <a:cubicBezTo>
                    <a:pt x="1864" y="794"/>
                    <a:pt x="1864" y="794"/>
                    <a:pt x="1864" y="794"/>
                  </a:cubicBezTo>
                  <a:cubicBezTo>
                    <a:pt x="1880" y="801"/>
                    <a:pt x="1898" y="798"/>
                    <a:pt x="1915" y="798"/>
                  </a:cubicBezTo>
                  <a:cubicBezTo>
                    <a:pt x="1925" y="799"/>
                    <a:pt x="1935" y="799"/>
                    <a:pt x="1946" y="800"/>
                  </a:cubicBezTo>
                  <a:cubicBezTo>
                    <a:pt x="1959" y="806"/>
                    <a:pt x="1973" y="805"/>
                    <a:pt x="1988" y="804"/>
                  </a:cubicBezTo>
                  <a:cubicBezTo>
                    <a:pt x="1998" y="805"/>
                    <a:pt x="2008" y="805"/>
                    <a:pt x="2018" y="806"/>
                  </a:cubicBezTo>
                  <a:cubicBezTo>
                    <a:pt x="2023" y="805"/>
                    <a:pt x="2025" y="801"/>
                    <a:pt x="2028" y="798"/>
                  </a:cubicBezTo>
                  <a:cubicBezTo>
                    <a:pt x="2025" y="801"/>
                    <a:pt x="2021" y="803"/>
                    <a:pt x="2018" y="806"/>
                  </a:cubicBezTo>
                  <a:cubicBezTo>
                    <a:pt x="2036" y="812"/>
                    <a:pt x="2056" y="811"/>
                    <a:pt x="2076" y="810"/>
                  </a:cubicBezTo>
                  <a:cubicBezTo>
                    <a:pt x="2089" y="811"/>
                    <a:pt x="2102" y="811"/>
                    <a:pt x="2115" y="812"/>
                  </a:cubicBezTo>
                  <a:cubicBezTo>
                    <a:pt x="2133" y="819"/>
                    <a:pt x="2153" y="817"/>
                    <a:pt x="2173" y="816"/>
                  </a:cubicBezTo>
                  <a:cubicBezTo>
                    <a:pt x="2183" y="817"/>
                    <a:pt x="2193" y="817"/>
                    <a:pt x="2203" y="818"/>
                  </a:cubicBezTo>
                  <a:cubicBezTo>
                    <a:pt x="2221" y="826"/>
                    <a:pt x="2241" y="821"/>
                    <a:pt x="2260" y="822"/>
                  </a:cubicBezTo>
                  <a:cubicBezTo>
                    <a:pt x="2282" y="822"/>
                    <a:pt x="2302" y="823"/>
                    <a:pt x="2323" y="823"/>
                  </a:cubicBezTo>
                  <a:cubicBezTo>
                    <a:pt x="2356" y="832"/>
                    <a:pt x="2390" y="827"/>
                    <a:pt x="2423" y="828"/>
                  </a:cubicBezTo>
                  <a:cubicBezTo>
                    <a:pt x="2439" y="828"/>
                    <a:pt x="2455" y="828"/>
                    <a:pt x="2470" y="828"/>
                  </a:cubicBezTo>
                  <a:cubicBezTo>
                    <a:pt x="2470" y="826"/>
                    <a:pt x="2470" y="824"/>
                    <a:pt x="2470" y="823"/>
                  </a:cubicBezTo>
                  <a:cubicBezTo>
                    <a:pt x="2470" y="823"/>
                    <a:pt x="2470" y="823"/>
                    <a:pt x="2470" y="823"/>
                  </a:cubicBezTo>
                  <a:cubicBezTo>
                    <a:pt x="2470" y="823"/>
                    <a:pt x="2471" y="823"/>
                    <a:pt x="2471" y="823"/>
                  </a:cubicBezTo>
                  <a:cubicBezTo>
                    <a:pt x="2471" y="823"/>
                    <a:pt x="2471" y="823"/>
                    <a:pt x="2471" y="823"/>
                  </a:cubicBezTo>
                  <a:cubicBezTo>
                    <a:pt x="2471" y="823"/>
                    <a:pt x="2471" y="823"/>
                    <a:pt x="2471" y="823"/>
                  </a:cubicBezTo>
                  <a:cubicBezTo>
                    <a:pt x="2472" y="823"/>
                    <a:pt x="2472" y="823"/>
                    <a:pt x="2473" y="823"/>
                  </a:cubicBezTo>
                  <a:cubicBezTo>
                    <a:pt x="2472" y="824"/>
                    <a:pt x="2470" y="826"/>
                    <a:pt x="2470" y="828"/>
                  </a:cubicBezTo>
                  <a:cubicBezTo>
                    <a:pt x="2516" y="828"/>
                    <a:pt x="2562" y="828"/>
                    <a:pt x="2608" y="828"/>
                  </a:cubicBezTo>
                  <a:cubicBezTo>
                    <a:pt x="2673" y="828"/>
                    <a:pt x="2737" y="829"/>
                    <a:pt x="2801" y="829"/>
                  </a:cubicBezTo>
                  <a:cubicBezTo>
                    <a:pt x="2801" y="829"/>
                    <a:pt x="2801" y="829"/>
                    <a:pt x="2801" y="829"/>
                  </a:cubicBezTo>
                  <a:cubicBezTo>
                    <a:pt x="2801" y="829"/>
                    <a:pt x="2801" y="829"/>
                    <a:pt x="2801" y="829"/>
                  </a:cubicBezTo>
                  <a:cubicBezTo>
                    <a:pt x="2805" y="830"/>
                    <a:pt x="2805" y="830"/>
                    <a:pt x="2805" y="830"/>
                  </a:cubicBezTo>
                  <a:cubicBezTo>
                    <a:pt x="2809" y="829"/>
                    <a:pt x="2809" y="829"/>
                    <a:pt x="2809" y="829"/>
                  </a:cubicBezTo>
                  <a:cubicBezTo>
                    <a:pt x="2863" y="829"/>
                    <a:pt x="2916" y="829"/>
                    <a:pt x="2969" y="829"/>
                  </a:cubicBezTo>
                  <a:cubicBezTo>
                    <a:pt x="3011" y="838"/>
                    <a:pt x="3052" y="836"/>
                    <a:pt x="3093" y="830"/>
                  </a:cubicBezTo>
                  <a:cubicBezTo>
                    <a:pt x="3119" y="830"/>
                    <a:pt x="3144" y="830"/>
                    <a:pt x="3170" y="830"/>
                  </a:cubicBezTo>
                  <a:cubicBezTo>
                    <a:pt x="3210" y="843"/>
                    <a:pt x="3246" y="827"/>
                    <a:pt x="3284" y="822"/>
                  </a:cubicBezTo>
                  <a:cubicBezTo>
                    <a:pt x="3300" y="820"/>
                    <a:pt x="3316" y="818"/>
                    <a:pt x="3332" y="816"/>
                  </a:cubicBezTo>
                  <a:cubicBezTo>
                    <a:pt x="3348" y="817"/>
                    <a:pt x="3359" y="808"/>
                    <a:pt x="3373" y="805"/>
                  </a:cubicBezTo>
                  <a:cubicBezTo>
                    <a:pt x="3411" y="801"/>
                    <a:pt x="3450" y="799"/>
                    <a:pt x="3486" y="787"/>
                  </a:cubicBezTo>
                  <a:cubicBezTo>
                    <a:pt x="3515" y="781"/>
                    <a:pt x="3547" y="785"/>
                    <a:pt x="3572" y="770"/>
                  </a:cubicBezTo>
                  <a:cubicBezTo>
                    <a:pt x="3575" y="769"/>
                    <a:pt x="3576" y="767"/>
                    <a:pt x="3576" y="765"/>
                  </a:cubicBezTo>
                  <a:cubicBezTo>
                    <a:pt x="3589" y="759"/>
                    <a:pt x="3570" y="747"/>
                    <a:pt x="3583" y="741"/>
                  </a:cubicBezTo>
                  <a:cubicBezTo>
                    <a:pt x="3594" y="732"/>
                    <a:pt x="3600" y="722"/>
                    <a:pt x="3598" y="710"/>
                  </a:cubicBezTo>
                  <a:cubicBezTo>
                    <a:pt x="3606" y="694"/>
                    <a:pt x="3601" y="678"/>
                    <a:pt x="3599" y="663"/>
                  </a:cubicBezTo>
                  <a:cubicBezTo>
                    <a:pt x="3599" y="663"/>
                    <a:pt x="3599" y="663"/>
                    <a:pt x="3599" y="663"/>
                  </a:cubicBezTo>
                  <a:cubicBezTo>
                    <a:pt x="3599" y="663"/>
                    <a:pt x="3599" y="663"/>
                    <a:pt x="3599" y="663"/>
                  </a:cubicBezTo>
                  <a:cubicBezTo>
                    <a:pt x="3599" y="662"/>
                    <a:pt x="3599" y="662"/>
                    <a:pt x="3599" y="661"/>
                  </a:cubicBezTo>
                  <a:cubicBezTo>
                    <a:pt x="3599" y="661"/>
                    <a:pt x="3599" y="661"/>
                    <a:pt x="3600" y="661"/>
                  </a:cubicBezTo>
                  <a:cubicBezTo>
                    <a:pt x="3599" y="663"/>
                    <a:pt x="3599" y="663"/>
                    <a:pt x="3599" y="663"/>
                  </a:cubicBezTo>
                  <a:cubicBezTo>
                    <a:pt x="3628" y="662"/>
                    <a:pt x="3658" y="662"/>
                    <a:pt x="3687" y="661"/>
                  </a:cubicBezTo>
                  <a:cubicBezTo>
                    <a:pt x="3699" y="662"/>
                    <a:pt x="3712" y="663"/>
                    <a:pt x="3722" y="658"/>
                  </a:cubicBezTo>
                  <a:cubicBezTo>
                    <a:pt x="3722" y="658"/>
                    <a:pt x="3722" y="658"/>
                    <a:pt x="3722" y="658"/>
                  </a:cubicBezTo>
                  <a:cubicBezTo>
                    <a:pt x="3722" y="658"/>
                    <a:pt x="3722" y="658"/>
                    <a:pt x="3722" y="658"/>
                  </a:cubicBezTo>
                  <a:cubicBezTo>
                    <a:pt x="3735" y="657"/>
                    <a:pt x="3747" y="656"/>
                    <a:pt x="3760" y="656"/>
                  </a:cubicBezTo>
                  <a:cubicBezTo>
                    <a:pt x="3773" y="653"/>
                    <a:pt x="3787" y="649"/>
                    <a:pt x="3800" y="646"/>
                  </a:cubicBezTo>
                  <a:cubicBezTo>
                    <a:pt x="3830" y="642"/>
                    <a:pt x="3856" y="633"/>
                    <a:pt x="3882" y="622"/>
                  </a:cubicBezTo>
                  <a:cubicBezTo>
                    <a:pt x="3884" y="617"/>
                    <a:pt x="3840" y="622"/>
                    <a:pt x="3876" y="609"/>
                  </a:cubicBezTo>
                  <a:cubicBezTo>
                    <a:pt x="3881" y="607"/>
                    <a:pt x="3877" y="598"/>
                    <a:pt x="3863" y="598"/>
                  </a:cubicBezTo>
                  <a:cubicBezTo>
                    <a:pt x="3849" y="599"/>
                    <a:pt x="3832" y="601"/>
                    <a:pt x="3826" y="588"/>
                  </a:cubicBezTo>
                  <a:cubicBezTo>
                    <a:pt x="3826" y="588"/>
                    <a:pt x="3826" y="588"/>
                    <a:pt x="3826" y="588"/>
                  </a:cubicBezTo>
                  <a:cubicBezTo>
                    <a:pt x="3850" y="592"/>
                    <a:pt x="3861" y="575"/>
                    <a:pt x="3886" y="576"/>
                  </a:cubicBezTo>
                  <a:cubicBezTo>
                    <a:pt x="3866" y="568"/>
                    <a:pt x="3846" y="577"/>
                    <a:pt x="3833" y="567"/>
                  </a:cubicBezTo>
                  <a:cubicBezTo>
                    <a:pt x="3844" y="565"/>
                    <a:pt x="3855" y="563"/>
                    <a:pt x="3866" y="561"/>
                  </a:cubicBezTo>
                  <a:cubicBezTo>
                    <a:pt x="3877" y="560"/>
                    <a:pt x="3889" y="563"/>
                    <a:pt x="3900" y="559"/>
                  </a:cubicBezTo>
                  <a:cubicBezTo>
                    <a:pt x="3892" y="554"/>
                    <a:pt x="3882" y="557"/>
                    <a:pt x="3873" y="556"/>
                  </a:cubicBezTo>
                  <a:cubicBezTo>
                    <a:pt x="3876" y="552"/>
                    <a:pt x="3879" y="549"/>
                    <a:pt x="3881" y="545"/>
                  </a:cubicBezTo>
                  <a:cubicBezTo>
                    <a:pt x="3891" y="544"/>
                    <a:pt x="3903" y="549"/>
                    <a:pt x="3909" y="540"/>
                  </a:cubicBezTo>
                  <a:cubicBezTo>
                    <a:pt x="3899" y="531"/>
                    <a:pt x="3885" y="536"/>
                    <a:pt x="3873" y="535"/>
                  </a:cubicBezTo>
                  <a:cubicBezTo>
                    <a:pt x="3870" y="531"/>
                    <a:pt x="3867" y="527"/>
                    <a:pt x="3864" y="523"/>
                  </a:cubicBezTo>
                  <a:cubicBezTo>
                    <a:pt x="3864" y="521"/>
                    <a:pt x="3864" y="520"/>
                    <a:pt x="3863" y="518"/>
                  </a:cubicBezTo>
                  <a:cubicBezTo>
                    <a:pt x="3865" y="517"/>
                    <a:pt x="3866" y="516"/>
                    <a:pt x="3866" y="514"/>
                  </a:cubicBezTo>
                  <a:cubicBezTo>
                    <a:pt x="3875" y="524"/>
                    <a:pt x="3886" y="523"/>
                    <a:pt x="3903" y="521"/>
                  </a:cubicBezTo>
                  <a:cubicBezTo>
                    <a:pt x="3923" y="518"/>
                    <a:pt x="3911" y="510"/>
                    <a:pt x="3912" y="506"/>
                  </a:cubicBezTo>
                  <a:cubicBezTo>
                    <a:pt x="3915" y="487"/>
                    <a:pt x="3888" y="504"/>
                    <a:pt x="3882" y="495"/>
                  </a:cubicBezTo>
                  <a:cubicBezTo>
                    <a:pt x="3891" y="493"/>
                    <a:pt x="3900" y="492"/>
                    <a:pt x="3910" y="490"/>
                  </a:cubicBezTo>
                  <a:cubicBezTo>
                    <a:pt x="3910" y="489"/>
                    <a:pt x="3910" y="487"/>
                    <a:pt x="3910" y="486"/>
                  </a:cubicBezTo>
                  <a:cubicBezTo>
                    <a:pt x="3895" y="485"/>
                    <a:pt x="3880" y="483"/>
                    <a:pt x="3864" y="482"/>
                  </a:cubicBezTo>
                  <a:cubicBezTo>
                    <a:pt x="3854" y="480"/>
                    <a:pt x="3844" y="478"/>
                    <a:pt x="3833" y="475"/>
                  </a:cubicBezTo>
                  <a:cubicBezTo>
                    <a:pt x="3833" y="472"/>
                    <a:pt x="3833" y="469"/>
                    <a:pt x="3833" y="465"/>
                  </a:cubicBezTo>
                  <a:cubicBezTo>
                    <a:pt x="3848" y="467"/>
                    <a:pt x="3863" y="469"/>
                    <a:pt x="3878" y="470"/>
                  </a:cubicBezTo>
                  <a:cubicBezTo>
                    <a:pt x="3887" y="470"/>
                    <a:pt x="3901" y="468"/>
                    <a:pt x="3884" y="460"/>
                  </a:cubicBezTo>
                  <a:cubicBezTo>
                    <a:pt x="3886" y="455"/>
                    <a:pt x="3892" y="455"/>
                    <a:pt x="3897" y="454"/>
                  </a:cubicBezTo>
                  <a:cubicBezTo>
                    <a:pt x="3906" y="454"/>
                    <a:pt x="3920" y="459"/>
                    <a:pt x="3922" y="450"/>
                  </a:cubicBezTo>
                  <a:close/>
                  <a:moveTo>
                    <a:pt x="3719" y="641"/>
                  </a:moveTo>
                  <a:cubicBezTo>
                    <a:pt x="3719" y="641"/>
                    <a:pt x="3719" y="641"/>
                    <a:pt x="3719" y="641"/>
                  </a:cubicBezTo>
                  <a:cubicBezTo>
                    <a:pt x="3719" y="641"/>
                    <a:pt x="3720" y="641"/>
                    <a:pt x="3720" y="641"/>
                  </a:cubicBezTo>
                  <a:cubicBezTo>
                    <a:pt x="3720" y="641"/>
                    <a:pt x="3719" y="641"/>
                    <a:pt x="3719" y="641"/>
                  </a:cubicBezTo>
                  <a:close/>
                  <a:moveTo>
                    <a:pt x="472" y="31"/>
                  </a:moveTo>
                  <a:cubicBezTo>
                    <a:pt x="472" y="31"/>
                    <a:pt x="471" y="31"/>
                    <a:pt x="471" y="31"/>
                  </a:cubicBezTo>
                  <a:cubicBezTo>
                    <a:pt x="471" y="31"/>
                    <a:pt x="471" y="31"/>
                    <a:pt x="471" y="31"/>
                  </a:cubicBezTo>
                  <a:lnTo>
                    <a:pt x="472" y="31"/>
                  </a:lnTo>
                  <a:close/>
                  <a:moveTo>
                    <a:pt x="3463" y="72"/>
                  </a:moveTo>
                  <a:cubicBezTo>
                    <a:pt x="3463" y="73"/>
                    <a:pt x="3463" y="73"/>
                    <a:pt x="3463" y="73"/>
                  </a:cubicBezTo>
                  <a:cubicBezTo>
                    <a:pt x="3463" y="72"/>
                    <a:pt x="3463" y="72"/>
                    <a:pt x="3463" y="72"/>
                  </a:cubicBezTo>
                  <a:cubicBezTo>
                    <a:pt x="3463" y="72"/>
                    <a:pt x="3463" y="72"/>
                    <a:pt x="3463" y="72"/>
                  </a:cubicBezTo>
                  <a:close/>
                  <a:moveTo>
                    <a:pt x="3495" y="701"/>
                  </a:moveTo>
                  <a:cubicBezTo>
                    <a:pt x="3492" y="701"/>
                    <a:pt x="3489" y="702"/>
                    <a:pt x="3486" y="704"/>
                  </a:cubicBezTo>
                  <a:cubicBezTo>
                    <a:pt x="3488" y="701"/>
                    <a:pt x="3489" y="698"/>
                    <a:pt x="3490" y="695"/>
                  </a:cubicBezTo>
                  <a:cubicBezTo>
                    <a:pt x="3492" y="697"/>
                    <a:pt x="3492" y="699"/>
                    <a:pt x="3495" y="701"/>
                  </a:cubicBezTo>
                  <a:close/>
                  <a:moveTo>
                    <a:pt x="190" y="454"/>
                  </a:moveTo>
                  <a:cubicBezTo>
                    <a:pt x="190" y="454"/>
                    <a:pt x="190" y="454"/>
                    <a:pt x="190" y="454"/>
                  </a:cubicBezTo>
                  <a:cubicBezTo>
                    <a:pt x="190" y="454"/>
                    <a:pt x="190" y="454"/>
                    <a:pt x="190" y="454"/>
                  </a:cubicBezTo>
                  <a:cubicBezTo>
                    <a:pt x="190" y="454"/>
                    <a:pt x="190" y="454"/>
                    <a:pt x="190" y="454"/>
                  </a:cubicBezTo>
                  <a:cubicBezTo>
                    <a:pt x="190" y="454"/>
                    <a:pt x="190" y="454"/>
                    <a:pt x="190" y="454"/>
                  </a:cubicBezTo>
                  <a:close/>
                  <a:moveTo>
                    <a:pt x="3370" y="706"/>
                  </a:moveTo>
                  <a:cubicBezTo>
                    <a:pt x="3371" y="706"/>
                    <a:pt x="3371" y="705"/>
                    <a:pt x="3372" y="705"/>
                  </a:cubicBezTo>
                  <a:cubicBezTo>
                    <a:pt x="3371" y="705"/>
                    <a:pt x="3371" y="706"/>
                    <a:pt x="3371" y="706"/>
                  </a:cubicBezTo>
                  <a:cubicBezTo>
                    <a:pt x="3370" y="706"/>
                    <a:pt x="3371" y="706"/>
                    <a:pt x="3370" y="706"/>
                  </a:cubicBezTo>
                  <a:close/>
                  <a:moveTo>
                    <a:pt x="2896" y="753"/>
                  </a:moveTo>
                  <a:cubicBezTo>
                    <a:pt x="2897" y="752"/>
                    <a:pt x="2897" y="752"/>
                    <a:pt x="2898" y="751"/>
                  </a:cubicBezTo>
                  <a:cubicBezTo>
                    <a:pt x="2899" y="752"/>
                    <a:pt x="2898" y="752"/>
                    <a:pt x="2898" y="753"/>
                  </a:cubicBezTo>
                  <a:cubicBezTo>
                    <a:pt x="2897" y="753"/>
                    <a:pt x="2896" y="753"/>
                    <a:pt x="2896" y="753"/>
                  </a:cubicBezTo>
                  <a:close/>
                  <a:moveTo>
                    <a:pt x="3147" y="710"/>
                  </a:moveTo>
                  <a:cubicBezTo>
                    <a:pt x="3148" y="710"/>
                    <a:pt x="3149" y="710"/>
                    <a:pt x="3149" y="710"/>
                  </a:cubicBezTo>
                  <a:cubicBezTo>
                    <a:pt x="3149" y="710"/>
                    <a:pt x="3149" y="710"/>
                    <a:pt x="3148" y="711"/>
                  </a:cubicBezTo>
                  <a:cubicBezTo>
                    <a:pt x="3148" y="710"/>
                    <a:pt x="3147" y="710"/>
                    <a:pt x="3147" y="710"/>
                  </a:cubicBezTo>
                  <a:close/>
                  <a:moveTo>
                    <a:pt x="3640" y="476"/>
                  </a:moveTo>
                  <a:cubicBezTo>
                    <a:pt x="3640" y="476"/>
                    <a:pt x="3640" y="476"/>
                    <a:pt x="3639" y="476"/>
                  </a:cubicBezTo>
                  <a:cubicBezTo>
                    <a:pt x="3639" y="476"/>
                    <a:pt x="3639" y="476"/>
                    <a:pt x="3639" y="476"/>
                  </a:cubicBezTo>
                  <a:cubicBezTo>
                    <a:pt x="3639" y="476"/>
                    <a:pt x="3639" y="476"/>
                    <a:pt x="3640" y="476"/>
                  </a:cubicBezTo>
                  <a:close/>
                  <a:moveTo>
                    <a:pt x="295" y="484"/>
                  </a:moveTo>
                  <a:cubicBezTo>
                    <a:pt x="295" y="484"/>
                    <a:pt x="295" y="484"/>
                    <a:pt x="295" y="484"/>
                  </a:cubicBezTo>
                  <a:cubicBezTo>
                    <a:pt x="295" y="483"/>
                    <a:pt x="295" y="483"/>
                    <a:pt x="295" y="483"/>
                  </a:cubicBezTo>
                  <a:cubicBezTo>
                    <a:pt x="295" y="483"/>
                    <a:pt x="295" y="484"/>
                    <a:pt x="295" y="484"/>
                  </a:cubicBezTo>
                  <a:close/>
                  <a:moveTo>
                    <a:pt x="2731" y="719"/>
                  </a:moveTo>
                  <a:cubicBezTo>
                    <a:pt x="2731" y="719"/>
                    <a:pt x="2732" y="720"/>
                    <a:pt x="2732" y="720"/>
                  </a:cubicBezTo>
                  <a:cubicBezTo>
                    <a:pt x="2732" y="720"/>
                    <a:pt x="2731" y="720"/>
                    <a:pt x="2731" y="719"/>
                  </a:cubicBezTo>
                  <a:close/>
                  <a:moveTo>
                    <a:pt x="183" y="486"/>
                  </a:moveTo>
                  <a:cubicBezTo>
                    <a:pt x="182" y="485"/>
                    <a:pt x="183" y="485"/>
                    <a:pt x="182" y="484"/>
                  </a:cubicBezTo>
                  <a:cubicBezTo>
                    <a:pt x="183" y="483"/>
                    <a:pt x="183" y="484"/>
                    <a:pt x="184" y="484"/>
                  </a:cubicBezTo>
                  <a:cubicBezTo>
                    <a:pt x="184" y="485"/>
                    <a:pt x="184" y="485"/>
                    <a:pt x="183" y="486"/>
                  </a:cubicBezTo>
                  <a:close/>
                  <a:moveTo>
                    <a:pt x="264" y="587"/>
                  </a:moveTo>
                  <a:cubicBezTo>
                    <a:pt x="263" y="585"/>
                    <a:pt x="263" y="584"/>
                    <a:pt x="262" y="582"/>
                  </a:cubicBezTo>
                  <a:cubicBezTo>
                    <a:pt x="264" y="584"/>
                    <a:pt x="266" y="584"/>
                    <a:pt x="267" y="585"/>
                  </a:cubicBezTo>
                  <a:cubicBezTo>
                    <a:pt x="266" y="585"/>
                    <a:pt x="265" y="586"/>
                    <a:pt x="264" y="587"/>
                  </a:cubicBezTo>
                  <a:close/>
                  <a:moveTo>
                    <a:pt x="801" y="734"/>
                  </a:moveTo>
                  <a:cubicBezTo>
                    <a:pt x="799" y="735"/>
                    <a:pt x="797" y="734"/>
                    <a:pt x="795" y="735"/>
                  </a:cubicBezTo>
                  <a:cubicBezTo>
                    <a:pt x="797" y="734"/>
                    <a:pt x="799" y="735"/>
                    <a:pt x="801" y="734"/>
                  </a:cubicBezTo>
                  <a:close/>
                  <a:moveTo>
                    <a:pt x="3140" y="773"/>
                  </a:moveTo>
                  <a:cubicBezTo>
                    <a:pt x="3138" y="773"/>
                    <a:pt x="3135" y="774"/>
                    <a:pt x="3133" y="773"/>
                  </a:cubicBezTo>
                  <a:cubicBezTo>
                    <a:pt x="3135" y="773"/>
                    <a:pt x="3137" y="773"/>
                    <a:pt x="3140" y="773"/>
                  </a:cubicBezTo>
                  <a:close/>
                  <a:moveTo>
                    <a:pt x="3164" y="763"/>
                  </a:moveTo>
                  <a:cubicBezTo>
                    <a:pt x="3164" y="763"/>
                    <a:pt x="3165" y="763"/>
                    <a:pt x="3166" y="762"/>
                  </a:cubicBezTo>
                  <a:cubicBezTo>
                    <a:pt x="3166" y="763"/>
                    <a:pt x="3166" y="763"/>
                    <a:pt x="3166" y="763"/>
                  </a:cubicBezTo>
                  <a:cubicBezTo>
                    <a:pt x="3165" y="763"/>
                    <a:pt x="3165" y="763"/>
                    <a:pt x="3164" y="763"/>
                  </a:cubicBezTo>
                  <a:close/>
                  <a:moveTo>
                    <a:pt x="3672" y="565"/>
                  </a:moveTo>
                  <a:cubicBezTo>
                    <a:pt x="3671" y="566"/>
                    <a:pt x="3671" y="567"/>
                    <a:pt x="3670" y="568"/>
                  </a:cubicBezTo>
                  <a:cubicBezTo>
                    <a:pt x="3669" y="568"/>
                    <a:pt x="3668" y="567"/>
                    <a:pt x="3667" y="567"/>
                  </a:cubicBezTo>
                  <a:cubicBezTo>
                    <a:pt x="3669" y="566"/>
                    <a:pt x="3670" y="566"/>
                    <a:pt x="3672" y="565"/>
                  </a:cubicBezTo>
                  <a:close/>
                  <a:moveTo>
                    <a:pt x="3751" y="479"/>
                  </a:moveTo>
                  <a:cubicBezTo>
                    <a:pt x="3750" y="478"/>
                    <a:pt x="3751" y="477"/>
                    <a:pt x="3750" y="477"/>
                  </a:cubicBezTo>
                  <a:cubicBezTo>
                    <a:pt x="3751" y="477"/>
                    <a:pt x="3751" y="476"/>
                    <a:pt x="3752" y="476"/>
                  </a:cubicBezTo>
                  <a:cubicBezTo>
                    <a:pt x="3751" y="477"/>
                    <a:pt x="3752" y="478"/>
                    <a:pt x="3751" y="479"/>
                  </a:cubicBezTo>
                  <a:close/>
                  <a:moveTo>
                    <a:pt x="3704" y="492"/>
                  </a:moveTo>
                  <a:cubicBezTo>
                    <a:pt x="3704" y="492"/>
                    <a:pt x="3704" y="492"/>
                    <a:pt x="3704" y="492"/>
                  </a:cubicBezTo>
                  <a:cubicBezTo>
                    <a:pt x="3704" y="492"/>
                    <a:pt x="3704" y="492"/>
                    <a:pt x="3704" y="492"/>
                  </a:cubicBezTo>
                  <a:close/>
                  <a:moveTo>
                    <a:pt x="250" y="618"/>
                  </a:moveTo>
                  <a:cubicBezTo>
                    <a:pt x="250" y="620"/>
                    <a:pt x="250" y="621"/>
                    <a:pt x="251" y="622"/>
                  </a:cubicBezTo>
                  <a:cubicBezTo>
                    <a:pt x="247" y="622"/>
                    <a:pt x="244" y="622"/>
                    <a:pt x="241" y="621"/>
                  </a:cubicBezTo>
                  <a:cubicBezTo>
                    <a:pt x="245" y="620"/>
                    <a:pt x="247" y="619"/>
                    <a:pt x="250" y="618"/>
                  </a:cubicBezTo>
                  <a:close/>
                  <a:moveTo>
                    <a:pt x="770" y="726"/>
                  </a:moveTo>
                  <a:cubicBezTo>
                    <a:pt x="770" y="726"/>
                    <a:pt x="769" y="726"/>
                    <a:pt x="768" y="726"/>
                  </a:cubicBezTo>
                  <a:cubicBezTo>
                    <a:pt x="768" y="726"/>
                    <a:pt x="768" y="725"/>
                    <a:pt x="768" y="725"/>
                  </a:cubicBezTo>
                  <a:cubicBezTo>
                    <a:pt x="769" y="726"/>
                    <a:pt x="770" y="725"/>
                    <a:pt x="770" y="726"/>
                  </a:cubicBezTo>
                  <a:close/>
                  <a:moveTo>
                    <a:pt x="3422" y="698"/>
                  </a:moveTo>
                  <a:cubicBezTo>
                    <a:pt x="3422" y="698"/>
                    <a:pt x="3422" y="698"/>
                    <a:pt x="3422" y="698"/>
                  </a:cubicBezTo>
                  <a:cubicBezTo>
                    <a:pt x="3422" y="698"/>
                    <a:pt x="3422" y="699"/>
                    <a:pt x="3422" y="699"/>
                  </a:cubicBezTo>
                  <a:cubicBezTo>
                    <a:pt x="3422" y="699"/>
                    <a:pt x="3422" y="698"/>
                    <a:pt x="3422" y="698"/>
                  </a:cubicBezTo>
                  <a:close/>
                  <a:moveTo>
                    <a:pt x="3684" y="596"/>
                  </a:moveTo>
                  <a:cubicBezTo>
                    <a:pt x="3687" y="597"/>
                    <a:pt x="3689" y="598"/>
                    <a:pt x="3693" y="599"/>
                  </a:cubicBezTo>
                  <a:cubicBezTo>
                    <a:pt x="3690" y="600"/>
                    <a:pt x="3687" y="599"/>
                    <a:pt x="3683" y="600"/>
                  </a:cubicBezTo>
                  <a:cubicBezTo>
                    <a:pt x="3684" y="599"/>
                    <a:pt x="3684" y="598"/>
                    <a:pt x="3684" y="596"/>
                  </a:cubicBezTo>
                  <a:close/>
                  <a:moveTo>
                    <a:pt x="3744" y="450"/>
                  </a:moveTo>
                  <a:cubicBezTo>
                    <a:pt x="3744" y="450"/>
                    <a:pt x="3744" y="450"/>
                    <a:pt x="3744" y="450"/>
                  </a:cubicBezTo>
                  <a:cubicBezTo>
                    <a:pt x="3744" y="450"/>
                    <a:pt x="3744" y="450"/>
                    <a:pt x="3744" y="450"/>
                  </a:cubicBezTo>
                  <a:cubicBezTo>
                    <a:pt x="3744" y="450"/>
                    <a:pt x="3744" y="450"/>
                    <a:pt x="3744" y="450"/>
                  </a:cubicBezTo>
                  <a:cubicBezTo>
                    <a:pt x="3744" y="450"/>
                    <a:pt x="3744" y="450"/>
                    <a:pt x="3744" y="450"/>
                  </a:cubicBezTo>
                  <a:cubicBezTo>
                    <a:pt x="3744" y="450"/>
                    <a:pt x="3744" y="450"/>
                    <a:pt x="3744" y="450"/>
                  </a:cubicBezTo>
                  <a:close/>
                  <a:moveTo>
                    <a:pt x="2852" y="87"/>
                  </a:moveTo>
                  <a:cubicBezTo>
                    <a:pt x="2852" y="87"/>
                    <a:pt x="2852" y="87"/>
                    <a:pt x="2852" y="87"/>
                  </a:cubicBezTo>
                  <a:cubicBezTo>
                    <a:pt x="2853" y="86"/>
                    <a:pt x="2854" y="84"/>
                    <a:pt x="2854" y="83"/>
                  </a:cubicBezTo>
                  <a:cubicBezTo>
                    <a:pt x="2855" y="83"/>
                    <a:pt x="2855" y="83"/>
                    <a:pt x="2855" y="83"/>
                  </a:cubicBezTo>
                  <a:cubicBezTo>
                    <a:pt x="2854" y="84"/>
                    <a:pt x="2852" y="85"/>
                    <a:pt x="2852" y="87"/>
                  </a:cubicBezTo>
                  <a:close/>
                  <a:moveTo>
                    <a:pt x="2865" y="109"/>
                  </a:moveTo>
                  <a:cubicBezTo>
                    <a:pt x="2865" y="109"/>
                    <a:pt x="2864" y="109"/>
                    <a:pt x="2863" y="109"/>
                  </a:cubicBezTo>
                  <a:cubicBezTo>
                    <a:pt x="2864" y="108"/>
                    <a:pt x="2863" y="107"/>
                    <a:pt x="2863" y="106"/>
                  </a:cubicBezTo>
                  <a:cubicBezTo>
                    <a:pt x="2864" y="107"/>
                    <a:pt x="2865" y="108"/>
                    <a:pt x="2865" y="109"/>
                  </a:cubicBezTo>
                  <a:close/>
                  <a:moveTo>
                    <a:pt x="1020" y="742"/>
                  </a:moveTo>
                  <a:cubicBezTo>
                    <a:pt x="1022" y="742"/>
                    <a:pt x="1023" y="742"/>
                    <a:pt x="1025" y="742"/>
                  </a:cubicBezTo>
                  <a:cubicBezTo>
                    <a:pt x="1025" y="743"/>
                    <a:pt x="1026" y="744"/>
                    <a:pt x="1027" y="745"/>
                  </a:cubicBezTo>
                  <a:cubicBezTo>
                    <a:pt x="1025" y="743"/>
                    <a:pt x="1022" y="743"/>
                    <a:pt x="1020" y="742"/>
                  </a:cubicBezTo>
                  <a:close/>
                  <a:moveTo>
                    <a:pt x="2310" y="793"/>
                  </a:moveTo>
                  <a:cubicBezTo>
                    <a:pt x="2310" y="793"/>
                    <a:pt x="2310" y="793"/>
                    <a:pt x="2310" y="793"/>
                  </a:cubicBezTo>
                  <a:cubicBezTo>
                    <a:pt x="2310" y="793"/>
                    <a:pt x="2310" y="793"/>
                    <a:pt x="2309" y="793"/>
                  </a:cubicBezTo>
                  <a:cubicBezTo>
                    <a:pt x="2309" y="793"/>
                    <a:pt x="2310" y="793"/>
                    <a:pt x="2310" y="793"/>
                  </a:cubicBezTo>
                  <a:close/>
                  <a:moveTo>
                    <a:pt x="2791" y="769"/>
                  </a:moveTo>
                  <a:cubicBezTo>
                    <a:pt x="2792" y="769"/>
                    <a:pt x="2792" y="769"/>
                    <a:pt x="2793" y="769"/>
                  </a:cubicBezTo>
                  <a:cubicBezTo>
                    <a:pt x="2793" y="770"/>
                    <a:pt x="2792" y="769"/>
                    <a:pt x="2792" y="770"/>
                  </a:cubicBezTo>
                  <a:cubicBezTo>
                    <a:pt x="2792" y="770"/>
                    <a:pt x="2792" y="770"/>
                    <a:pt x="2791" y="769"/>
                  </a:cubicBezTo>
                  <a:close/>
                  <a:moveTo>
                    <a:pt x="2914" y="781"/>
                  </a:moveTo>
                  <a:cubicBezTo>
                    <a:pt x="2912" y="783"/>
                    <a:pt x="2909" y="783"/>
                    <a:pt x="2908" y="784"/>
                  </a:cubicBezTo>
                  <a:cubicBezTo>
                    <a:pt x="2908" y="783"/>
                    <a:pt x="2909" y="783"/>
                    <a:pt x="2909" y="781"/>
                  </a:cubicBezTo>
                  <a:cubicBezTo>
                    <a:pt x="2911" y="782"/>
                    <a:pt x="2912" y="781"/>
                    <a:pt x="2914" y="781"/>
                  </a:cubicBezTo>
                  <a:close/>
                  <a:moveTo>
                    <a:pt x="3759" y="450"/>
                  </a:moveTo>
                  <a:cubicBezTo>
                    <a:pt x="3759" y="450"/>
                    <a:pt x="3760" y="450"/>
                    <a:pt x="3760" y="449"/>
                  </a:cubicBezTo>
                  <a:cubicBezTo>
                    <a:pt x="3760" y="450"/>
                    <a:pt x="3760" y="450"/>
                    <a:pt x="3760" y="450"/>
                  </a:cubicBezTo>
                  <a:cubicBezTo>
                    <a:pt x="3760" y="450"/>
                    <a:pt x="3760" y="450"/>
                    <a:pt x="3759" y="450"/>
                  </a:cubicBezTo>
                  <a:close/>
                  <a:moveTo>
                    <a:pt x="2930" y="91"/>
                  </a:moveTo>
                  <a:cubicBezTo>
                    <a:pt x="2929" y="91"/>
                    <a:pt x="2929" y="92"/>
                    <a:pt x="2928" y="92"/>
                  </a:cubicBezTo>
                  <a:cubicBezTo>
                    <a:pt x="2928" y="92"/>
                    <a:pt x="2928" y="91"/>
                    <a:pt x="2928" y="91"/>
                  </a:cubicBezTo>
                  <a:cubicBezTo>
                    <a:pt x="2929" y="91"/>
                    <a:pt x="2929" y="91"/>
                    <a:pt x="2930" y="91"/>
                  </a:cubicBezTo>
                  <a:cubicBezTo>
                    <a:pt x="2932" y="91"/>
                    <a:pt x="2934" y="91"/>
                    <a:pt x="2936" y="91"/>
                  </a:cubicBezTo>
                  <a:cubicBezTo>
                    <a:pt x="2936" y="91"/>
                    <a:pt x="2936" y="91"/>
                    <a:pt x="2936" y="91"/>
                  </a:cubicBezTo>
                  <a:cubicBezTo>
                    <a:pt x="2934" y="90"/>
                    <a:pt x="2932" y="89"/>
                    <a:pt x="2930" y="91"/>
                  </a:cubicBezTo>
                  <a:close/>
                  <a:moveTo>
                    <a:pt x="1288" y="101"/>
                  </a:moveTo>
                  <a:cubicBezTo>
                    <a:pt x="1287" y="102"/>
                    <a:pt x="1287" y="103"/>
                    <a:pt x="1287" y="103"/>
                  </a:cubicBezTo>
                  <a:cubicBezTo>
                    <a:pt x="1287" y="103"/>
                    <a:pt x="1287" y="103"/>
                    <a:pt x="1287" y="103"/>
                  </a:cubicBezTo>
                  <a:cubicBezTo>
                    <a:pt x="1287" y="103"/>
                    <a:pt x="1287" y="102"/>
                    <a:pt x="1287" y="102"/>
                  </a:cubicBezTo>
                  <a:lnTo>
                    <a:pt x="1288" y="101"/>
                  </a:lnTo>
                  <a:close/>
                  <a:moveTo>
                    <a:pt x="883" y="97"/>
                  </a:moveTo>
                  <a:cubicBezTo>
                    <a:pt x="883" y="96"/>
                    <a:pt x="883" y="95"/>
                    <a:pt x="883" y="95"/>
                  </a:cubicBezTo>
                  <a:cubicBezTo>
                    <a:pt x="883" y="95"/>
                    <a:pt x="883" y="96"/>
                    <a:pt x="883" y="97"/>
                  </a:cubicBezTo>
                  <a:cubicBezTo>
                    <a:pt x="883" y="97"/>
                    <a:pt x="883" y="97"/>
                    <a:pt x="883" y="97"/>
                  </a:cubicBezTo>
                  <a:close/>
                  <a:moveTo>
                    <a:pt x="883" y="91"/>
                  </a:moveTo>
                  <a:cubicBezTo>
                    <a:pt x="883" y="91"/>
                    <a:pt x="883" y="91"/>
                    <a:pt x="883" y="91"/>
                  </a:cubicBezTo>
                  <a:cubicBezTo>
                    <a:pt x="883" y="91"/>
                    <a:pt x="883" y="91"/>
                    <a:pt x="883" y="91"/>
                  </a:cubicBezTo>
                  <a:close/>
                  <a:moveTo>
                    <a:pt x="883" y="97"/>
                  </a:moveTo>
                  <a:cubicBezTo>
                    <a:pt x="883" y="97"/>
                    <a:pt x="883" y="97"/>
                    <a:pt x="883" y="97"/>
                  </a:cubicBezTo>
                  <a:cubicBezTo>
                    <a:pt x="883" y="97"/>
                    <a:pt x="883" y="97"/>
                    <a:pt x="883" y="97"/>
                  </a:cubicBezTo>
                  <a:cubicBezTo>
                    <a:pt x="883" y="97"/>
                    <a:pt x="883" y="97"/>
                    <a:pt x="883" y="97"/>
                  </a:cubicBezTo>
                  <a:cubicBezTo>
                    <a:pt x="870" y="96"/>
                    <a:pt x="859" y="98"/>
                    <a:pt x="848" y="102"/>
                  </a:cubicBezTo>
                  <a:cubicBezTo>
                    <a:pt x="848" y="102"/>
                    <a:pt x="848" y="102"/>
                    <a:pt x="848" y="102"/>
                  </a:cubicBezTo>
                  <a:cubicBezTo>
                    <a:pt x="861" y="105"/>
                    <a:pt x="873" y="104"/>
                    <a:pt x="883" y="97"/>
                  </a:cubicBezTo>
                  <a:close/>
                  <a:moveTo>
                    <a:pt x="174" y="453"/>
                  </a:moveTo>
                  <a:cubicBezTo>
                    <a:pt x="174" y="454"/>
                    <a:pt x="175" y="454"/>
                    <a:pt x="175" y="454"/>
                  </a:cubicBezTo>
                  <a:cubicBezTo>
                    <a:pt x="175" y="454"/>
                    <a:pt x="174" y="454"/>
                    <a:pt x="174" y="454"/>
                  </a:cubicBezTo>
                  <a:lnTo>
                    <a:pt x="174" y="453"/>
                  </a:lnTo>
                  <a:close/>
                  <a:moveTo>
                    <a:pt x="141" y="631"/>
                  </a:moveTo>
                  <a:cubicBezTo>
                    <a:pt x="141" y="632"/>
                    <a:pt x="141" y="632"/>
                    <a:pt x="141" y="632"/>
                  </a:cubicBezTo>
                  <a:cubicBezTo>
                    <a:pt x="141" y="632"/>
                    <a:pt x="141" y="632"/>
                    <a:pt x="141" y="632"/>
                  </a:cubicBezTo>
                  <a:cubicBezTo>
                    <a:pt x="141" y="632"/>
                    <a:pt x="141" y="632"/>
                    <a:pt x="141" y="631"/>
                  </a:cubicBezTo>
                  <a:cubicBezTo>
                    <a:pt x="141" y="631"/>
                    <a:pt x="141" y="631"/>
                    <a:pt x="141" y="631"/>
                  </a:cubicBezTo>
                  <a:close/>
                  <a:moveTo>
                    <a:pt x="625" y="737"/>
                  </a:moveTo>
                  <a:cubicBezTo>
                    <a:pt x="626" y="737"/>
                    <a:pt x="628" y="737"/>
                    <a:pt x="629" y="737"/>
                  </a:cubicBezTo>
                  <a:cubicBezTo>
                    <a:pt x="629" y="737"/>
                    <a:pt x="629" y="738"/>
                    <a:pt x="629" y="738"/>
                  </a:cubicBezTo>
                  <a:cubicBezTo>
                    <a:pt x="628" y="737"/>
                    <a:pt x="626" y="738"/>
                    <a:pt x="625" y="737"/>
                  </a:cubicBezTo>
                  <a:close/>
                  <a:moveTo>
                    <a:pt x="2277" y="799"/>
                  </a:moveTo>
                  <a:cubicBezTo>
                    <a:pt x="2277" y="801"/>
                    <a:pt x="2277" y="802"/>
                    <a:pt x="2277" y="804"/>
                  </a:cubicBezTo>
                  <a:cubicBezTo>
                    <a:pt x="2277" y="804"/>
                    <a:pt x="2277" y="804"/>
                    <a:pt x="2277" y="804"/>
                  </a:cubicBezTo>
                  <a:cubicBezTo>
                    <a:pt x="2277" y="804"/>
                    <a:pt x="2277" y="804"/>
                    <a:pt x="2277" y="804"/>
                  </a:cubicBezTo>
                  <a:cubicBezTo>
                    <a:pt x="2278" y="802"/>
                    <a:pt x="2278" y="801"/>
                    <a:pt x="2277" y="799"/>
                  </a:cubicBezTo>
                  <a:close/>
                  <a:moveTo>
                    <a:pt x="3305" y="776"/>
                  </a:moveTo>
                  <a:cubicBezTo>
                    <a:pt x="3307" y="776"/>
                    <a:pt x="3308" y="776"/>
                    <a:pt x="3309" y="776"/>
                  </a:cubicBezTo>
                  <a:cubicBezTo>
                    <a:pt x="3309" y="776"/>
                    <a:pt x="3309" y="776"/>
                    <a:pt x="3309" y="776"/>
                  </a:cubicBezTo>
                  <a:cubicBezTo>
                    <a:pt x="3309" y="776"/>
                    <a:pt x="3309" y="776"/>
                    <a:pt x="3309" y="776"/>
                  </a:cubicBezTo>
                  <a:cubicBezTo>
                    <a:pt x="3308" y="777"/>
                    <a:pt x="3306" y="776"/>
                    <a:pt x="3305" y="777"/>
                  </a:cubicBezTo>
                  <a:cubicBezTo>
                    <a:pt x="3305" y="776"/>
                    <a:pt x="3305" y="776"/>
                    <a:pt x="3305" y="776"/>
                  </a:cubicBezTo>
                  <a:close/>
                  <a:moveTo>
                    <a:pt x="3793" y="608"/>
                  </a:moveTo>
                  <a:cubicBezTo>
                    <a:pt x="3793" y="608"/>
                    <a:pt x="3793" y="608"/>
                    <a:pt x="3793" y="608"/>
                  </a:cubicBezTo>
                  <a:cubicBezTo>
                    <a:pt x="3793" y="608"/>
                    <a:pt x="3793" y="608"/>
                    <a:pt x="3793" y="609"/>
                  </a:cubicBezTo>
                  <a:cubicBezTo>
                    <a:pt x="3793" y="608"/>
                    <a:pt x="3793" y="608"/>
                    <a:pt x="3793" y="608"/>
                  </a:cubicBezTo>
                  <a:close/>
                  <a:moveTo>
                    <a:pt x="1254" y="85"/>
                  </a:moveTo>
                  <a:cubicBezTo>
                    <a:pt x="1254" y="85"/>
                    <a:pt x="1254" y="85"/>
                    <a:pt x="1254" y="85"/>
                  </a:cubicBezTo>
                  <a:cubicBezTo>
                    <a:pt x="1253" y="85"/>
                    <a:pt x="1253" y="85"/>
                    <a:pt x="1253" y="85"/>
                  </a:cubicBezTo>
                  <a:cubicBezTo>
                    <a:pt x="1254" y="85"/>
                    <a:pt x="1254" y="85"/>
                    <a:pt x="1254" y="85"/>
                  </a:cubicBezTo>
                  <a:cubicBezTo>
                    <a:pt x="1254" y="85"/>
                    <a:pt x="1254" y="85"/>
                    <a:pt x="1254" y="85"/>
                  </a:cubicBezTo>
                  <a:close/>
                  <a:moveTo>
                    <a:pt x="593" y="55"/>
                  </a:moveTo>
                  <a:cubicBezTo>
                    <a:pt x="593" y="55"/>
                    <a:pt x="593" y="55"/>
                    <a:pt x="593" y="55"/>
                  </a:cubicBezTo>
                  <a:cubicBezTo>
                    <a:pt x="593" y="55"/>
                    <a:pt x="593" y="55"/>
                    <a:pt x="593" y="55"/>
                  </a:cubicBezTo>
                  <a:close/>
                  <a:moveTo>
                    <a:pt x="157" y="156"/>
                  </a:moveTo>
                  <a:cubicBezTo>
                    <a:pt x="160" y="157"/>
                    <a:pt x="163" y="157"/>
                    <a:pt x="165" y="156"/>
                  </a:cubicBezTo>
                  <a:cubicBezTo>
                    <a:pt x="165" y="156"/>
                    <a:pt x="165" y="156"/>
                    <a:pt x="165" y="156"/>
                  </a:cubicBezTo>
                  <a:cubicBezTo>
                    <a:pt x="165" y="156"/>
                    <a:pt x="165" y="156"/>
                    <a:pt x="165" y="156"/>
                  </a:cubicBezTo>
                  <a:cubicBezTo>
                    <a:pt x="162" y="156"/>
                    <a:pt x="160" y="156"/>
                    <a:pt x="157" y="156"/>
                  </a:cubicBezTo>
                  <a:cubicBezTo>
                    <a:pt x="157" y="156"/>
                    <a:pt x="156" y="156"/>
                    <a:pt x="156" y="156"/>
                  </a:cubicBezTo>
                  <a:cubicBezTo>
                    <a:pt x="156" y="156"/>
                    <a:pt x="156" y="156"/>
                    <a:pt x="156" y="156"/>
                  </a:cubicBezTo>
                  <a:cubicBezTo>
                    <a:pt x="157" y="156"/>
                    <a:pt x="157" y="156"/>
                    <a:pt x="157" y="156"/>
                  </a:cubicBezTo>
                  <a:close/>
                  <a:moveTo>
                    <a:pt x="214" y="668"/>
                  </a:moveTo>
                  <a:cubicBezTo>
                    <a:pt x="214" y="668"/>
                    <a:pt x="215" y="668"/>
                    <a:pt x="215" y="668"/>
                  </a:cubicBezTo>
                  <a:cubicBezTo>
                    <a:pt x="215" y="668"/>
                    <a:pt x="215" y="668"/>
                    <a:pt x="215" y="669"/>
                  </a:cubicBezTo>
                  <a:cubicBezTo>
                    <a:pt x="215" y="668"/>
                    <a:pt x="214" y="668"/>
                    <a:pt x="214" y="668"/>
                  </a:cubicBezTo>
                  <a:close/>
                  <a:moveTo>
                    <a:pt x="796" y="778"/>
                  </a:moveTo>
                  <a:cubicBezTo>
                    <a:pt x="796" y="778"/>
                    <a:pt x="797" y="779"/>
                    <a:pt x="797" y="779"/>
                  </a:cubicBezTo>
                  <a:cubicBezTo>
                    <a:pt x="796" y="779"/>
                    <a:pt x="796" y="779"/>
                    <a:pt x="795" y="779"/>
                  </a:cubicBezTo>
                  <a:cubicBezTo>
                    <a:pt x="795" y="778"/>
                    <a:pt x="796" y="778"/>
                    <a:pt x="796" y="778"/>
                  </a:cubicBezTo>
                  <a:close/>
                  <a:moveTo>
                    <a:pt x="2082" y="775"/>
                  </a:moveTo>
                  <a:cubicBezTo>
                    <a:pt x="2083" y="775"/>
                    <a:pt x="2083" y="775"/>
                    <a:pt x="2084" y="775"/>
                  </a:cubicBezTo>
                  <a:cubicBezTo>
                    <a:pt x="2084" y="775"/>
                    <a:pt x="2084" y="775"/>
                    <a:pt x="2084" y="775"/>
                  </a:cubicBezTo>
                  <a:cubicBezTo>
                    <a:pt x="2084" y="775"/>
                    <a:pt x="2084" y="775"/>
                    <a:pt x="2084" y="775"/>
                  </a:cubicBezTo>
                  <a:cubicBezTo>
                    <a:pt x="2083" y="776"/>
                    <a:pt x="2084" y="777"/>
                    <a:pt x="2083" y="778"/>
                  </a:cubicBezTo>
                  <a:cubicBezTo>
                    <a:pt x="2083" y="777"/>
                    <a:pt x="2083" y="776"/>
                    <a:pt x="2082" y="775"/>
                  </a:cubicBezTo>
                  <a:close/>
                  <a:moveTo>
                    <a:pt x="3856" y="513"/>
                  </a:moveTo>
                  <a:cubicBezTo>
                    <a:pt x="3859" y="515"/>
                    <a:pt x="3861" y="517"/>
                    <a:pt x="3863" y="518"/>
                  </a:cubicBezTo>
                  <a:cubicBezTo>
                    <a:pt x="3862" y="516"/>
                    <a:pt x="3858" y="515"/>
                    <a:pt x="3855" y="515"/>
                  </a:cubicBezTo>
                  <a:cubicBezTo>
                    <a:pt x="3856" y="514"/>
                    <a:pt x="3856" y="513"/>
                    <a:pt x="3856" y="513"/>
                  </a:cubicBezTo>
                  <a:close/>
                  <a:moveTo>
                    <a:pt x="2985" y="61"/>
                  </a:moveTo>
                  <a:cubicBezTo>
                    <a:pt x="2985" y="61"/>
                    <a:pt x="2985" y="61"/>
                    <a:pt x="2985" y="61"/>
                  </a:cubicBezTo>
                  <a:cubicBezTo>
                    <a:pt x="2985" y="61"/>
                    <a:pt x="2985" y="61"/>
                    <a:pt x="2985" y="61"/>
                  </a:cubicBezTo>
                  <a:cubicBezTo>
                    <a:pt x="2985" y="61"/>
                    <a:pt x="2985" y="61"/>
                    <a:pt x="2985" y="61"/>
                  </a:cubicBezTo>
                  <a:close/>
                  <a:moveTo>
                    <a:pt x="2921" y="67"/>
                  </a:moveTo>
                  <a:cubicBezTo>
                    <a:pt x="2921" y="66"/>
                    <a:pt x="2921" y="66"/>
                    <a:pt x="2921" y="66"/>
                  </a:cubicBezTo>
                  <a:cubicBezTo>
                    <a:pt x="2922" y="67"/>
                    <a:pt x="2922" y="66"/>
                    <a:pt x="2923" y="67"/>
                  </a:cubicBezTo>
                  <a:cubicBezTo>
                    <a:pt x="2922" y="67"/>
                    <a:pt x="2922" y="67"/>
                    <a:pt x="2921" y="67"/>
                  </a:cubicBezTo>
                  <a:close/>
                  <a:moveTo>
                    <a:pt x="2921" y="66"/>
                  </a:moveTo>
                  <a:cubicBezTo>
                    <a:pt x="2921" y="66"/>
                    <a:pt x="2921" y="66"/>
                    <a:pt x="2921" y="66"/>
                  </a:cubicBezTo>
                  <a:cubicBezTo>
                    <a:pt x="2921" y="66"/>
                    <a:pt x="2921" y="66"/>
                    <a:pt x="2921" y="66"/>
                  </a:cubicBezTo>
                  <a:close/>
                  <a:moveTo>
                    <a:pt x="2238" y="78"/>
                  </a:moveTo>
                  <a:cubicBezTo>
                    <a:pt x="2259" y="80"/>
                    <a:pt x="2280" y="82"/>
                    <a:pt x="2300" y="84"/>
                  </a:cubicBezTo>
                  <a:cubicBezTo>
                    <a:pt x="2303" y="86"/>
                    <a:pt x="2306" y="85"/>
                    <a:pt x="2309" y="86"/>
                  </a:cubicBezTo>
                  <a:cubicBezTo>
                    <a:pt x="2280" y="85"/>
                    <a:pt x="2252" y="83"/>
                    <a:pt x="2223" y="82"/>
                  </a:cubicBezTo>
                  <a:cubicBezTo>
                    <a:pt x="2228" y="81"/>
                    <a:pt x="2234" y="81"/>
                    <a:pt x="2238" y="78"/>
                  </a:cubicBezTo>
                  <a:close/>
                  <a:moveTo>
                    <a:pt x="1114" y="92"/>
                  </a:moveTo>
                  <a:cubicBezTo>
                    <a:pt x="1113" y="91"/>
                    <a:pt x="1112" y="91"/>
                    <a:pt x="1111" y="90"/>
                  </a:cubicBezTo>
                  <a:cubicBezTo>
                    <a:pt x="1113" y="90"/>
                    <a:pt x="1115" y="91"/>
                    <a:pt x="1117" y="91"/>
                  </a:cubicBezTo>
                  <a:cubicBezTo>
                    <a:pt x="1116" y="92"/>
                    <a:pt x="1115" y="91"/>
                    <a:pt x="1114" y="92"/>
                  </a:cubicBezTo>
                  <a:close/>
                  <a:moveTo>
                    <a:pt x="702" y="28"/>
                  </a:moveTo>
                  <a:cubicBezTo>
                    <a:pt x="701" y="29"/>
                    <a:pt x="700" y="29"/>
                    <a:pt x="700" y="30"/>
                  </a:cubicBezTo>
                  <a:cubicBezTo>
                    <a:pt x="700" y="30"/>
                    <a:pt x="700" y="30"/>
                    <a:pt x="700" y="30"/>
                  </a:cubicBezTo>
                  <a:cubicBezTo>
                    <a:pt x="701" y="30"/>
                    <a:pt x="701" y="29"/>
                    <a:pt x="702" y="28"/>
                  </a:cubicBezTo>
                  <a:close/>
                  <a:moveTo>
                    <a:pt x="880" y="785"/>
                  </a:moveTo>
                  <a:cubicBezTo>
                    <a:pt x="881" y="784"/>
                    <a:pt x="880" y="783"/>
                    <a:pt x="879" y="783"/>
                  </a:cubicBezTo>
                  <a:cubicBezTo>
                    <a:pt x="879" y="783"/>
                    <a:pt x="879" y="783"/>
                    <a:pt x="880" y="783"/>
                  </a:cubicBezTo>
                  <a:cubicBezTo>
                    <a:pt x="883" y="785"/>
                    <a:pt x="878" y="788"/>
                    <a:pt x="880" y="785"/>
                  </a:cubicBezTo>
                  <a:close/>
                  <a:moveTo>
                    <a:pt x="2026" y="793"/>
                  </a:moveTo>
                  <a:cubicBezTo>
                    <a:pt x="2026" y="793"/>
                    <a:pt x="2027" y="793"/>
                    <a:pt x="2028" y="793"/>
                  </a:cubicBezTo>
                  <a:cubicBezTo>
                    <a:pt x="2027" y="793"/>
                    <a:pt x="2027" y="793"/>
                    <a:pt x="2026" y="793"/>
                  </a:cubicBezTo>
                  <a:cubicBezTo>
                    <a:pt x="2026" y="793"/>
                    <a:pt x="2026" y="793"/>
                    <a:pt x="2026" y="793"/>
                  </a:cubicBezTo>
                  <a:close/>
                  <a:moveTo>
                    <a:pt x="2212" y="816"/>
                  </a:moveTo>
                  <a:cubicBezTo>
                    <a:pt x="2212" y="816"/>
                    <a:pt x="2212" y="815"/>
                    <a:pt x="2212" y="814"/>
                  </a:cubicBezTo>
                  <a:cubicBezTo>
                    <a:pt x="2212" y="815"/>
                    <a:pt x="2212" y="816"/>
                    <a:pt x="2212" y="816"/>
                  </a:cubicBezTo>
                  <a:cubicBezTo>
                    <a:pt x="2212" y="816"/>
                    <a:pt x="2212" y="816"/>
                    <a:pt x="2212" y="816"/>
                  </a:cubicBezTo>
                  <a:close/>
                  <a:moveTo>
                    <a:pt x="3054" y="829"/>
                  </a:moveTo>
                  <a:cubicBezTo>
                    <a:pt x="3056" y="833"/>
                    <a:pt x="3051" y="829"/>
                    <a:pt x="3054" y="827"/>
                  </a:cubicBezTo>
                  <a:cubicBezTo>
                    <a:pt x="3055" y="827"/>
                    <a:pt x="3055" y="827"/>
                    <a:pt x="3055" y="827"/>
                  </a:cubicBezTo>
                  <a:cubicBezTo>
                    <a:pt x="3054" y="828"/>
                    <a:pt x="3053" y="828"/>
                    <a:pt x="3054" y="829"/>
                  </a:cubicBezTo>
                  <a:close/>
                  <a:moveTo>
                    <a:pt x="3137" y="822"/>
                  </a:moveTo>
                  <a:cubicBezTo>
                    <a:pt x="3137" y="822"/>
                    <a:pt x="3138" y="822"/>
                    <a:pt x="3138" y="822"/>
                  </a:cubicBezTo>
                  <a:cubicBezTo>
                    <a:pt x="3138" y="822"/>
                    <a:pt x="3139" y="822"/>
                    <a:pt x="3139" y="822"/>
                  </a:cubicBezTo>
                  <a:cubicBezTo>
                    <a:pt x="3138" y="822"/>
                    <a:pt x="3138" y="822"/>
                    <a:pt x="3137" y="822"/>
                  </a:cubicBezTo>
                  <a:close/>
                  <a:moveTo>
                    <a:pt x="3600" y="661"/>
                  </a:moveTo>
                  <a:cubicBezTo>
                    <a:pt x="3600" y="661"/>
                    <a:pt x="3600" y="661"/>
                    <a:pt x="3600" y="661"/>
                  </a:cubicBezTo>
                  <a:cubicBezTo>
                    <a:pt x="3600" y="661"/>
                    <a:pt x="3600" y="661"/>
                    <a:pt x="3600" y="6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th-TH" b="1" dirty="0">
                <a:solidFill>
                  <a:schemeClr val="accent5">
                    <a:lumMod val="50000"/>
                  </a:schemeClr>
                </a:solidFill>
                <a:latin typeface="supermarket" panose="02000000000000000000" pitchFamily="2" charset="0"/>
                <a:cs typeface="supermarket" panose="02000000000000000000" pitchFamily="2" charset="0"/>
              </a:endParaRPr>
            </a:p>
          </p:txBody>
        </p:sp>
        <p:sp>
          <p:nvSpPr>
            <p:cNvPr id="53" name="Freeform 49">
              <a:extLst>
                <a:ext uri="{FF2B5EF4-FFF2-40B4-BE49-F238E27FC236}">
                  <a16:creationId xmlns:a16="http://schemas.microsoft.com/office/drawing/2014/main" id="{B5857B39-DF9B-4BEF-B0C2-1D3E881E1D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300" y="2835275"/>
              <a:ext cx="31750" cy="4762"/>
            </a:xfrm>
            <a:custGeom>
              <a:avLst/>
              <a:gdLst>
                <a:gd name="T0" fmla="*/ 0 w 51"/>
                <a:gd name="T1" fmla="*/ 5 h 9"/>
                <a:gd name="T2" fmla="*/ 51 w 51"/>
                <a:gd name="T3" fmla="*/ 4 h 9"/>
                <a:gd name="T4" fmla="*/ 0 w 51"/>
                <a:gd name="T5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1" h="9">
                  <a:moveTo>
                    <a:pt x="0" y="5"/>
                  </a:moveTo>
                  <a:cubicBezTo>
                    <a:pt x="15" y="9"/>
                    <a:pt x="29" y="9"/>
                    <a:pt x="51" y="4"/>
                  </a:cubicBezTo>
                  <a:cubicBezTo>
                    <a:pt x="28" y="2"/>
                    <a:pt x="15" y="0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4" name="Rectangle 50">
              <a:extLst>
                <a:ext uri="{FF2B5EF4-FFF2-40B4-BE49-F238E27FC236}">
                  <a16:creationId xmlns:a16="http://schemas.microsoft.com/office/drawing/2014/main" id="{1BA71E32-C420-4107-9E44-99CAAC9241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3688" y="3070225"/>
              <a:ext cx="1587" cy="15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5" name="Freeform 51">
              <a:extLst>
                <a:ext uri="{FF2B5EF4-FFF2-40B4-BE49-F238E27FC236}">
                  <a16:creationId xmlns:a16="http://schemas.microsoft.com/office/drawing/2014/main" id="{18A9BCF4-B2B3-4ED9-87AB-18B03DA1A9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1638" y="2625725"/>
              <a:ext cx="11112" cy="6350"/>
            </a:xfrm>
            <a:custGeom>
              <a:avLst/>
              <a:gdLst>
                <a:gd name="T0" fmla="*/ 7 w 17"/>
                <a:gd name="T1" fmla="*/ 9 h 10"/>
                <a:gd name="T2" fmla="*/ 15 w 17"/>
                <a:gd name="T3" fmla="*/ 5 h 10"/>
                <a:gd name="T4" fmla="*/ 9 w 17"/>
                <a:gd name="T5" fmla="*/ 1 h 10"/>
                <a:gd name="T6" fmla="*/ 1 w 17"/>
                <a:gd name="T7" fmla="*/ 4 h 10"/>
                <a:gd name="T8" fmla="*/ 7 w 17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0">
                  <a:moveTo>
                    <a:pt x="7" y="9"/>
                  </a:moveTo>
                  <a:cubicBezTo>
                    <a:pt x="10" y="8"/>
                    <a:pt x="14" y="7"/>
                    <a:pt x="15" y="5"/>
                  </a:cubicBezTo>
                  <a:cubicBezTo>
                    <a:pt x="17" y="2"/>
                    <a:pt x="14" y="0"/>
                    <a:pt x="9" y="1"/>
                  </a:cubicBezTo>
                  <a:cubicBezTo>
                    <a:pt x="6" y="1"/>
                    <a:pt x="3" y="3"/>
                    <a:pt x="1" y="4"/>
                  </a:cubicBezTo>
                  <a:cubicBezTo>
                    <a:pt x="0" y="8"/>
                    <a:pt x="4" y="10"/>
                    <a:pt x="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2D7EF13-B5C8-466F-B65E-2457C9111AF8}"/>
              </a:ext>
            </a:extLst>
          </p:cNvPr>
          <p:cNvGrpSpPr/>
          <p:nvPr/>
        </p:nvGrpSpPr>
        <p:grpSpPr>
          <a:xfrm>
            <a:off x="780159" y="1109698"/>
            <a:ext cx="2079352" cy="431858"/>
            <a:chOff x="780159" y="1109698"/>
            <a:chExt cx="2079352" cy="431858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E3F8415A-7693-4B88-9979-1CB2FACB92AB}"/>
                </a:ext>
              </a:extLst>
            </p:cNvPr>
            <p:cNvGrpSpPr/>
            <p:nvPr/>
          </p:nvGrpSpPr>
          <p:grpSpPr>
            <a:xfrm>
              <a:off x="780159" y="1109698"/>
              <a:ext cx="513916" cy="427328"/>
              <a:chOff x="834284" y="1028288"/>
              <a:chExt cx="513916" cy="427328"/>
            </a:xfrm>
          </p:grpSpPr>
          <p:pic>
            <p:nvPicPr>
              <p:cNvPr id="182" name="Picture 181"/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4284" y="1028288"/>
                <a:ext cx="398605" cy="398605"/>
              </a:xfrm>
              <a:prstGeom prst="rect">
                <a:avLst/>
              </a:prstGeom>
              <a:effectLst>
                <a:glow rad="241300">
                  <a:srgbClr val="FFFF00">
                    <a:alpha val="16000"/>
                  </a:srgbClr>
                </a:glow>
              </a:effectLst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F8825A7E-F6DC-4FC1-9138-5D86F38ADD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1516" y="1138932"/>
                <a:ext cx="316684" cy="316684"/>
              </a:xfrm>
              <a:prstGeom prst="rect">
                <a:avLst/>
              </a:prstGeom>
            </p:spPr>
          </p:pic>
        </p:grp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7F6B0EB9-DCD4-4F5D-B8DD-A2CE4B3B84A4}"/>
                </a:ext>
              </a:extLst>
            </p:cNvPr>
            <p:cNvSpPr txBox="1"/>
            <p:nvPr/>
          </p:nvSpPr>
          <p:spPr>
            <a:xfrm>
              <a:off x="1332048" y="1110669"/>
              <a:ext cx="152746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200" b="1" dirty="0">
                  <a:solidFill>
                    <a:schemeClr val="accent5">
                      <a:lumMod val="50000"/>
                    </a:schemeClr>
                  </a:solidFill>
                  <a:latin typeface="supermarket" panose="02000000000000000000" pitchFamily="2" charset="0"/>
                  <a:cs typeface="supermarket" panose="02000000000000000000" pitchFamily="2" charset="0"/>
                </a:rPr>
                <a:t>ส</a:t>
              </a:r>
              <a:r>
                <a:rPr lang="th-TH" sz="1700" b="1" dirty="0">
                  <a:solidFill>
                    <a:schemeClr val="accent5">
                      <a:lumMod val="50000"/>
                    </a:schemeClr>
                  </a:solidFill>
                  <a:latin typeface="supermarket" panose="02000000000000000000" pitchFamily="2" charset="0"/>
                  <a:cs typeface="supermarket" panose="02000000000000000000" pitchFamily="2" charset="0"/>
                </a:rPr>
                <a:t>ภาพอากาศ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50488C1-55BD-4AC0-BF4A-1CF00C686C39}"/>
              </a:ext>
            </a:extLst>
          </p:cNvPr>
          <p:cNvGrpSpPr/>
          <p:nvPr/>
        </p:nvGrpSpPr>
        <p:grpSpPr>
          <a:xfrm>
            <a:off x="4693022" y="1125065"/>
            <a:ext cx="2291619" cy="430887"/>
            <a:chOff x="4549678" y="1074790"/>
            <a:chExt cx="2291619" cy="430887"/>
          </a:xfrm>
        </p:grpSpPr>
        <p:grpSp>
          <p:nvGrpSpPr>
            <p:cNvPr id="59" name="กลุ่ม 58">
              <a:extLst>
                <a:ext uri="{FF2B5EF4-FFF2-40B4-BE49-F238E27FC236}">
                  <a16:creationId xmlns:a16="http://schemas.microsoft.com/office/drawing/2014/main" id="{AE9CB4FB-2D1E-4057-BA4C-D7A3445F62F0}"/>
                </a:ext>
              </a:extLst>
            </p:cNvPr>
            <p:cNvGrpSpPr/>
            <p:nvPr/>
          </p:nvGrpSpPr>
          <p:grpSpPr>
            <a:xfrm>
              <a:off x="4549678" y="1078567"/>
              <a:ext cx="2291619" cy="395768"/>
              <a:chOff x="654051" y="2562740"/>
              <a:chExt cx="2446337" cy="534473"/>
            </a:xfrm>
            <a:solidFill>
              <a:srgbClr val="91C0FF"/>
            </a:solidFill>
          </p:grpSpPr>
          <p:sp>
            <p:nvSpPr>
              <p:cNvPr id="60" name="Freeform 30">
                <a:extLst>
                  <a:ext uri="{FF2B5EF4-FFF2-40B4-BE49-F238E27FC236}">
                    <a16:creationId xmlns:a16="http://schemas.microsoft.com/office/drawing/2014/main" id="{9AA3116E-870E-43F0-9BAA-728AE0CDF4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413" y="2609850"/>
                <a:ext cx="84137" cy="22225"/>
              </a:xfrm>
              <a:custGeom>
                <a:avLst/>
                <a:gdLst>
                  <a:gd name="T0" fmla="*/ 25 w 134"/>
                  <a:gd name="T1" fmla="*/ 32 h 35"/>
                  <a:gd name="T2" fmla="*/ 86 w 134"/>
                  <a:gd name="T3" fmla="*/ 23 h 35"/>
                  <a:gd name="T4" fmla="*/ 134 w 134"/>
                  <a:gd name="T5" fmla="*/ 23 h 35"/>
                  <a:gd name="T6" fmla="*/ 112 w 134"/>
                  <a:gd name="T7" fmla="*/ 15 h 35"/>
                  <a:gd name="T8" fmla="*/ 112 w 134"/>
                  <a:gd name="T9" fmla="*/ 15 h 35"/>
                  <a:gd name="T10" fmla="*/ 112 w 134"/>
                  <a:gd name="T11" fmla="*/ 15 h 35"/>
                  <a:gd name="T12" fmla="*/ 46 w 134"/>
                  <a:gd name="T13" fmla="*/ 5 h 35"/>
                  <a:gd name="T14" fmla="*/ 14 w 134"/>
                  <a:gd name="T15" fmla="*/ 17 h 35"/>
                  <a:gd name="T16" fmla="*/ 1 w 134"/>
                  <a:gd name="T17" fmla="*/ 20 h 35"/>
                  <a:gd name="T18" fmla="*/ 25 w 134"/>
                  <a:gd name="T19" fmla="*/ 3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4" h="35">
                    <a:moveTo>
                      <a:pt x="25" y="32"/>
                    </a:moveTo>
                    <a:cubicBezTo>
                      <a:pt x="45" y="28"/>
                      <a:pt x="68" y="32"/>
                      <a:pt x="86" y="23"/>
                    </a:cubicBezTo>
                    <a:cubicBezTo>
                      <a:pt x="102" y="23"/>
                      <a:pt x="117" y="23"/>
                      <a:pt x="134" y="23"/>
                    </a:cubicBezTo>
                    <a:cubicBezTo>
                      <a:pt x="128" y="14"/>
                      <a:pt x="119" y="16"/>
                      <a:pt x="112" y="15"/>
                    </a:cubicBezTo>
                    <a:cubicBezTo>
                      <a:pt x="112" y="15"/>
                      <a:pt x="112" y="15"/>
                      <a:pt x="112" y="15"/>
                    </a:cubicBezTo>
                    <a:cubicBezTo>
                      <a:pt x="112" y="15"/>
                      <a:pt x="112" y="15"/>
                      <a:pt x="112" y="15"/>
                    </a:cubicBezTo>
                    <a:cubicBezTo>
                      <a:pt x="90" y="11"/>
                      <a:pt x="69" y="5"/>
                      <a:pt x="46" y="5"/>
                    </a:cubicBezTo>
                    <a:cubicBezTo>
                      <a:pt x="29" y="0"/>
                      <a:pt x="29" y="19"/>
                      <a:pt x="14" y="17"/>
                    </a:cubicBezTo>
                    <a:cubicBezTo>
                      <a:pt x="9" y="16"/>
                      <a:pt x="0" y="17"/>
                      <a:pt x="1" y="20"/>
                    </a:cubicBezTo>
                    <a:cubicBezTo>
                      <a:pt x="5" y="27"/>
                      <a:pt x="15" y="35"/>
                      <a:pt x="25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1" name="Freeform 31">
                <a:extLst>
                  <a:ext uri="{FF2B5EF4-FFF2-40B4-BE49-F238E27FC236}">
                    <a16:creationId xmlns:a16="http://schemas.microsoft.com/office/drawing/2014/main" id="{9EDB56CD-5E65-4D4F-9EE0-85587E349E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3813" y="2597150"/>
                <a:ext cx="66675" cy="15875"/>
              </a:xfrm>
              <a:custGeom>
                <a:avLst/>
                <a:gdLst>
                  <a:gd name="T0" fmla="*/ 93 w 107"/>
                  <a:gd name="T1" fmla="*/ 25 h 26"/>
                  <a:gd name="T2" fmla="*/ 107 w 107"/>
                  <a:gd name="T3" fmla="*/ 19 h 26"/>
                  <a:gd name="T4" fmla="*/ 77 w 107"/>
                  <a:gd name="T5" fmla="*/ 1 h 26"/>
                  <a:gd name="T6" fmla="*/ 73 w 107"/>
                  <a:gd name="T7" fmla="*/ 13 h 26"/>
                  <a:gd name="T8" fmla="*/ 0 w 107"/>
                  <a:gd name="T9" fmla="*/ 14 h 26"/>
                  <a:gd name="T10" fmla="*/ 48 w 107"/>
                  <a:gd name="T11" fmla="*/ 24 h 26"/>
                  <a:gd name="T12" fmla="*/ 93 w 107"/>
                  <a:gd name="T13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7" h="26">
                    <a:moveTo>
                      <a:pt x="93" y="25"/>
                    </a:moveTo>
                    <a:cubicBezTo>
                      <a:pt x="99" y="25"/>
                      <a:pt x="107" y="26"/>
                      <a:pt x="107" y="19"/>
                    </a:cubicBezTo>
                    <a:cubicBezTo>
                      <a:pt x="106" y="6"/>
                      <a:pt x="86" y="8"/>
                      <a:pt x="77" y="1"/>
                    </a:cubicBezTo>
                    <a:cubicBezTo>
                      <a:pt x="76" y="0"/>
                      <a:pt x="74" y="9"/>
                      <a:pt x="73" y="13"/>
                    </a:cubicBezTo>
                    <a:cubicBezTo>
                      <a:pt x="50" y="7"/>
                      <a:pt x="27" y="4"/>
                      <a:pt x="0" y="14"/>
                    </a:cubicBezTo>
                    <a:cubicBezTo>
                      <a:pt x="18" y="21"/>
                      <a:pt x="32" y="26"/>
                      <a:pt x="48" y="24"/>
                    </a:cubicBezTo>
                    <a:cubicBezTo>
                      <a:pt x="63" y="25"/>
                      <a:pt x="78" y="25"/>
                      <a:pt x="93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2" name="Freeform 32">
                <a:extLst>
                  <a:ext uri="{FF2B5EF4-FFF2-40B4-BE49-F238E27FC236}">
                    <a16:creationId xmlns:a16="http://schemas.microsoft.com/office/drawing/2014/main" id="{D30F8BED-B769-4D0D-B729-327E063D7A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2138" y="2603500"/>
                <a:ext cx="50800" cy="28575"/>
              </a:xfrm>
              <a:custGeom>
                <a:avLst/>
                <a:gdLst>
                  <a:gd name="T0" fmla="*/ 44 w 82"/>
                  <a:gd name="T1" fmla="*/ 27 h 47"/>
                  <a:gd name="T2" fmla="*/ 75 w 82"/>
                  <a:gd name="T3" fmla="*/ 34 h 47"/>
                  <a:gd name="T4" fmla="*/ 62 w 82"/>
                  <a:gd name="T5" fmla="*/ 22 h 47"/>
                  <a:gd name="T6" fmla="*/ 46 w 82"/>
                  <a:gd name="T7" fmla="*/ 10 h 47"/>
                  <a:gd name="T8" fmla="*/ 46 w 82"/>
                  <a:gd name="T9" fmla="*/ 10 h 47"/>
                  <a:gd name="T10" fmla="*/ 8 w 82"/>
                  <a:gd name="T11" fmla="*/ 7 h 47"/>
                  <a:gd name="T12" fmla="*/ 44 w 82"/>
                  <a:gd name="T13" fmla="*/ 2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2" h="47">
                    <a:moveTo>
                      <a:pt x="44" y="27"/>
                    </a:moveTo>
                    <a:cubicBezTo>
                      <a:pt x="55" y="28"/>
                      <a:pt x="60" y="47"/>
                      <a:pt x="75" y="34"/>
                    </a:cubicBezTo>
                    <a:cubicBezTo>
                      <a:pt x="82" y="28"/>
                      <a:pt x="74" y="22"/>
                      <a:pt x="62" y="22"/>
                    </a:cubicBezTo>
                    <a:cubicBezTo>
                      <a:pt x="61" y="15"/>
                      <a:pt x="57" y="10"/>
                      <a:pt x="46" y="10"/>
                    </a:cubicBezTo>
                    <a:cubicBezTo>
                      <a:pt x="46" y="10"/>
                      <a:pt x="46" y="10"/>
                      <a:pt x="46" y="10"/>
                    </a:cubicBezTo>
                    <a:cubicBezTo>
                      <a:pt x="36" y="0"/>
                      <a:pt x="22" y="3"/>
                      <a:pt x="8" y="7"/>
                    </a:cubicBezTo>
                    <a:cubicBezTo>
                      <a:pt x="29" y="6"/>
                      <a:pt x="0" y="47"/>
                      <a:pt x="44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3" name="Freeform 33">
                <a:extLst>
                  <a:ext uri="{FF2B5EF4-FFF2-40B4-BE49-F238E27FC236}">
                    <a16:creationId xmlns:a16="http://schemas.microsoft.com/office/drawing/2014/main" id="{AA3DB791-E0CB-45E3-9F8E-C05DC6E819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7500" y="2606675"/>
                <a:ext cx="41275" cy="11112"/>
              </a:xfrm>
              <a:custGeom>
                <a:avLst/>
                <a:gdLst>
                  <a:gd name="T0" fmla="*/ 66 w 66"/>
                  <a:gd name="T1" fmla="*/ 0 h 18"/>
                  <a:gd name="T2" fmla="*/ 0 w 66"/>
                  <a:gd name="T3" fmla="*/ 0 h 18"/>
                  <a:gd name="T4" fmla="*/ 66 w 66"/>
                  <a:gd name="T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6" h="18">
                    <a:moveTo>
                      <a:pt x="66" y="0"/>
                    </a:moveTo>
                    <a:cubicBezTo>
                      <a:pt x="42" y="0"/>
                      <a:pt x="25" y="0"/>
                      <a:pt x="0" y="0"/>
                    </a:cubicBezTo>
                    <a:cubicBezTo>
                      <a:pt x="26" y="18"/>
                      <a:pt x="43" y="7"/>
                      <a:pt x="6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4" name="Freeform 34">
                <a:extLst>
                  <a:ext uri="{FF2B5EF4-FFF2-40B4-BE49-F238E27FC236}">
                    <a16:creationId xmlns:a16="http://schemas.microsoft.com/office/drawing/2014/main" id="{5B8AC222-8390-4461-B76B-ABD5141692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1925" y="2598738"/>
                <a:ext cx="23812" cy="12700"/>
              </a:xfrm>
              <a:custGeom>
                <a:avLst/>
                <a:gdLst>
                  <a:gd name="T0" fmla="*/ 40 w 40"/>
                  <a:gd name="T1" fmla="*/ 7 h 21"/>
                  <a:gd name="T2" fmla="*/ 0 w 40"/>
                  <a:gd name="T3" fmla="*/ 15 h 21"/>
                  <a:gd name="T4" fmla="*/ 40 w 40"/>
                  <a:gd name="T5" fmla="*/ 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21">
                    <a:moveTo>
                      <a:pt x="40" y="7"/>
                    </a:moveTo>
                    <a:cubicBezTo>
                      <a:pt x="23" y="0"/>
                      <a:pt x="12" y="6"/>
                      <a:pt x="0" y="15"/>
                    </a:cubicBezTo>
                    <a:cubicBezTo>
                      <a:pt x="16" y="16"/>
                      <a:pt x="30" y="21"/>
                      <a:pt x="4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5" name="Freeform 35">
                <a:extLst>
                  <a:ext uri="{FF2B5EF4-FFF2-40B4-BE49-F238E27FC236}">
                    <a16:creationId xmlns:a16="http://schemas.microsoft.com/office/drawing/2014/main" id="{046E8673-72E1-487A-BE0F-97F1E334D3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5150" y="2611438"/>
                <a:ext cx="19050" cy="9525"/>
              </a:xfrm>
              <a:custGeom>
                <a:avLst/>
                <a:gdLst>
                  <a:gd name="T0" fmla="*/ 2 w 32"/>
                  <a:gd name="T1" fmla="*/ 5 h 16"/>
                  <a:gd name="T2" fmla="*/ 1 w 32"/>
                  <a:gd name="T3" fmla="*/ 10 h 16"/>
                  <a:gd name="T4" fmla="*/ 32 w 32"/>
                  <a:gd name="T5" fmla="*/ 10 h 16"/>
                  <a:gd name="T6" fmla="*/ 2 w 32"/>
                  <a:gd name="T7" fmla="*/ 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16">
                    <a:moveTo>
                      <a:pt x="2" y="5"/>
                    </a:moveTo>
                    <a:cubicBezTo>
                      <a:pt x="1" y="6"/>
                      <a:pt x="0" y="10"/>
                      <a:pt x="1" y="10"/>
                    </a:cubicBezTo>
                    <a:cubicBezTo>
                      <a:pt x="11" y="16"/>
                      <a:pt x="20" y="16"/>
                      <a:pt x="32" y="10"/>
                    </a:cubicBezTo>
                    <a:cubicBezTo>
                      <a:pt x="21" y="1"/>
                      <a:pt x="12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6" name="Freeform 36">
                <a:extLst>
                  <a:ext uri="{FF2B5EF4-FFF2-40B4-BE49-F238E27FC236}">
                    <a16:creationId xmlns:a16="http://schemas.microsoft.com/office/drawing/2014/main" id="{A4DA85DD-BAFF-434A-A4C6-B81A25406C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0875" y="2600325"/>
                <a:ext cx="95250" cy="30162"/>
              </a:xfrm>
              <a:custGeom>
                <a:avLst/>
                <a:gdLst>
                  <a:gd name="T0" fmla="*/ 37 w 152"/>
                  <a:gd name="T1" fmla="*/ 39 h 49"/>
                  <a:gd name="T2" fmla="*/ 85 w 152"/>
                  <a:gd name="T3" fmla="*/ 38 h 49"/>
                  <a:gd name="T4" fmla="*/ 110 w 152"/>
                  <a:gd name="T5" fmla="*/ 33 h 49"/>
                  <a:gd name="T6" fmla="*/ 110 w 152"/>
                  <a:gd name="T7" fmla="*/ 33 h 49"/>
                  <a:gd name="T8" fmla="*/ 110 w 152"/>
                  <a:gd name="T9" fmla="*/ 33 h 49"/>
                  <a:gd name="T10" fmla="*/ 126 w 152"/>
                  <a:gd name="T11" fmla="*/ 38 h 49"/>
                  <a:gd name="T12" fmla="*/ 139 w 152"/>
                  <a:gd name="T13" fmla="*/ 47 h 49"/>
                  <a:gd name="T14" fmla="*/ 152 w 152"/>
                  <a:gd name="T15" fmla="*/ 23 h 49"/>
                  <a:gd name="T16" fmla="*/ 134 w 152"/>
                  <a:gd name="T17" fmla="*/ 20 h 49"/>
                  <a:gd name="T18" fmla="*/ 53 w 152"/>
                  <a:gd name="T19" fmla="*/ 21 h 49"/>
                  <a:gd name="T20" fmla="*/ 53 w 152"/>
                  <a:gd name="T21" fmla="*/ 21 h 49"/>
                  <a:gd name="T22" fmla="*/ 45 w 152"/>
                  <a:gd name="T23" fmla="*/ 20 h 49"/>
                  <a:gd name="T24" fmla="*/ 11 w 152"/>
                  <a:gd name="T25" fmla="*/ 13 h 49"/>
                  <a:gd name="T26" fmla="*/ 20 w 152"/>
                  <a:gd name="T27" fmla="*/ 26 h 49"/>
                  <a:gd name="T28" fmla="*/ 37 w 152"/>
                  <a:gd name="T29" fmla="*/ 3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2" h="49">
                    <a:moveTo>
                      <a:pt x="37" y="39"/>
                    </a:moveTo>
                    <a:cubicBezTo>
                      <a:pt x="53" y="38"/>
                      <a:pt x="69" y="38"/>
                      <a:pt x="85" y="38"/>
                    </a:cubicBezTo>
                    <a:cubicBezTo>
                      <a:pt x="94" y="38"/>
                      <a:pt x="104" y="40"/>
                      <a:pt x="110" y="33"/>
                    </a:cubicBezTo>
                    <a:cubicBezTo>
                      <a:pt x="110" y="33"/>
                      <a:pt x="110" y="33"/>
                      <a:pt x="110" y="33"/>
                    </a:cubicBezTo>
                    <a:cubicBezTo>
                      <a:pt x="110" y="33"/>
                      <a:pt x="110" y="33"/>
                      <a:pt x="110" y="33"/>
                    </a:cubicBezTo>
                    <a:cubicBezTo>
                      <a:pt x="117" y="32"/>
                      <a:pt x="123" y="33"/>
                      <a:pt x="126" y="38"/>
                    </a:cubicBezTo>
                    <a:cubicBezTo>
                      <a:pt x="128" y="43"/>
                      <a:pt x="135" y="49"/>
                      <a:pt x="139" y="47"/>
                    </a:cubicBezTo>
                    <a:cubicBezTo>
                      <a:pt x="149" y="42"/>
                      <a:pt x="137" y="28"/>
                      <a:pt x="152" y="23"/>
                    </a:cubicBezTo>
                    <a:cubicBezTo>
                      <a:pt x="146" y="22"/>
                      <a:pt x="140" y="21"/>
                      <a:pt x="134" y="20"/>
                    </a:cubicBezTo>
                    <a:cubicBezTo>
                      <a:pt x="106" y="10"/>
                      <a:pt x="79" y="0"/>
                      <a:pt x="53" y="21"/>
                    </a:cubicBezTo>
                    <a:cubicBezTo>
                      <a:pt x="53" y="21"/>
                      <a:pt x="53" y="21"/>
                      <a:pt x="53" y="21"/>
                    </a:cubicBezTo>
                    <a:cubicBezTo>
                      <a:pt x="50" y="20"/>
                      <a:pt x="47" y="20"/>
                      <a:pt x="45" y="20"/>
                    </a:cubicBezTo>
                    <a:cubicBezTo>
                      <a:pt x="35" y="14"/>
                      <a:pt x="25" y="4"/>
                      <a:pt x="11" y="13"/>
                    </a:cubicBezTo>
                    <a:cubicBezTo>
                      <a:pt x="0" y="20"/>
                      <a:pt x="9" y="24"/>
                      <a:pt x="20" y="26"/>
                    </a:cubicBezTo>
                    <a:cubicBezTo>
                      <a:pt x="22" y="33"/>
                      <a:pt x="14" y="48"/>
                      <a:pt x="37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7" name="Freeform 37">
                <a:extLst>
                  <a:ext uri="{FF2B5EF4-FFF2-40B4-BE49-F238E27FC236}">
                    <a16:creationId xmlns:a16="http://schemas.microsoft.com/office/drawing/2014/main" id="{73903C09-9F67-42EA-B558-8BD7638F31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1900" y="2603500"/>
                <a:ext cx="19050" cy="9525"/>
              </a:xfrm>
              <a:custGeom>
                <a:avLst/>
                <a:gdLst>
                  <a:gd name="T0" fmla="*/ 32 w 32"/>
                  <a:gd name="T1" fmla="*/ 0 h 16"/>
                  <a:gd name="T2" fmla="*/ 0 w 32"/>
                  <a:gd name="T3" fmla="*/ 7 h 16"/>
                  <a:gd name="T4" fmla="*/ 32 w 32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" h="16">
                    <a:moveTo>
                      <a:pt x="32" y="0"/>
                    </a:moveTo>
                    <a:cubicBezTo>
                      <a:pt x="20" y="3"/>
                      <a:pt x="10" y="5"/>
                      <a:pt x="0" y="7"/>
                    </a:cubicBezTo>
                    <a:cubicBezTo>
                      <a:pt x="11" y="8"/>
                      <a:pt x="25" y="16"/>
                      <a:pt x="3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8" name="Freeform 38">
                <a:extLst>
                  <a:ext uri="{FF2B5EF4-FFF2-40B4-BE49-F238E27FC236}">
                    <a16:creationId xmlns:a16="http://schemas.microsoft.com/office/drawing/2014/main" id="{60D23820-D078-4F57-907A-A6514256ED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7388" y="2833688"/>
                <a:ext cx="31750" cy="6350"/>
              </a:xfrm>
              <a:custGeom>
                <a:avLst/>
                <a:gdLst>
                  <a:gd name="T0" fmla="*/ 0 w 52"/>
                  <a:gd name="T1" fmla="*/ 5 h 10"/>
                  <a:gd name="T2" fmla="*/ 52 w 52"/>
                  <a:gd name="T3" fmla="*/ 6 h 10"/>
                  <a:gd name="T4" fmla="*/ 0 w 52"/>
                  <a:gd name="T5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10">
                    <a:moveTo>
                      <a:pt x="0" y="5"/>
                    </a:moveTo>
                    <a:cubicBezTo>
                      <a:pt x="22" y="10"/>
                      <a:pt x="36" y="10"/>
                      <a:pt x="52" y="6"/>
                    </a:cubicBezTo>
                    <a:cubicBezTo>
                      <a:pt x="36" y="0"/>
                      <a:pt x="23" y="2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9" name="Freeform 39">
                <a:extLst>
                  <a:ext uri="{FF2B5EF4-FFF2-40B4-BE49-F238E27FC236}">
                    <a16:creationId xmlns:a16="http://schemas.microsoft.com/office/drawing/2014/main" id="{D0815246-4136-4804-B823-8A57E3DAEB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4888" y="2616200"/>
                <a:ext cx="11112" cy="7937"/>
              </a:xfrm>
              <a:custGeom>
                <a:avLst/>
                <a:gdLst>
                  <a:gd name="T0" fmla="*/ 12 w 18"/>
                  <a:gd name="T1" fmla="*/ 1 h 12"/>
                  <a:gd name="T2" fmla="*/ 0 w 18"/>
                  <a:gd name="T3" fmla="*/ 12 h 12"/>
                  <a:gd name="T4" fmla="*/ 18 w 18"/>
                  <a:gd name="T5" fmla="*/ 4 h 12"/>
                  <a:gd name="T6" fmla="*/ 12 w 18"/>
                  <a:gd name="T7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2">
                    <a:moveTo>
                      <a:pt x="12" y="1"/>
                    </a:moveTo>
                    <a:cubicBezTo>
                      <a:pt x="1" y="0"/>
                      <a:pt x="0" y="6"/>
                      <a:pt x="0" y="12"/>
                    </a:cubicBezTo>
                    <a:cubicBezTo>
                      <a:pt x="8" y="11"/>
                      <a:pt x="16" y="11"/>
                      <a:pt x="18" y="4"/>
                    </a:cubicBezTo>
                    <a:cubicBezTo>
                      <a:pt x="18" y="3"/>
                      <a:pt x="14" y="1"/>
                      <a:pt x="1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70" name="Freeform 40">
                <a:extLst>
                  <a:ext uri="{FF2B5EF4-FFF2-40B4-BE49-F238E27FC236}">
                    <a16:creationId xmlns:a16="http://schemas.microsoft.com/office/drawing/2014/main" id="{58DDCD3E-E6FC-4BBB-BA1E-767BC3CA4C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4888" y="2624138"/>
                <a:ext cx="0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71" name="Freeform 41">
                <a:extLst>
                  <a:ext uri="{FF2B5EF4-FFF2-40B4-BE49-F238E27FC236}">
                    <a16:creationId xmlns:a16="http://schemas.microsoft.com/office/drawing/2014/main" id="{5B5FA776-377D-49FA-9FA3-4B7E757844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5763" y="2601913"/>
                <a:ext cx="130175" cy="22225"/>
              </a:xfrm>
              <a:custGeom>
                <a:avLst/>
                <a:gdLst>
                  <a:gd name="T0" fmla="*/ 23 w 209"/>
                  <a:gd name="T1" fmla="*/ 19 h 36"/>
                  <a:gd name="T2" fmla="*/ 85 w 209"/>
                  <a:gd name="T3" fmla="*/ 13 h 36"/>
                  <a:gd name="T4" fmla="*/ 209 w 209"/>
                  <a:gd name="T5" fmla="*/ 14 h 36"/>
                  <a:gd name="T6" fmla="*/ 93 w 209"/>
                  <a:gd name="T7" fmla="*/ 7 h 36"/>
                  <a:gd name="T8" fmla="*/ 21 w 209"/>
                  <a:gd name="T9" fmla="*/ 11 h 36"/>
                  <a:gd name="T10" fmla="*/ 1 w 209"/>
                  <a:gd name="T11" fmla="*/ 17 h 36"/>
                  <a:gd name="T12" fmla="*/ 23 w 209"/>
                  <a:gd name="T13" fmla="*/ 1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9" h="36">
                    <a:moveTo>
                      <a:pt x="23" y="19"/>
                    </a:moveTo>
                    <a:cubicBezTo>
                      <a:pt x="44" y="17"/>
                      <a:pt x="64" y="15"/>
                      <a:pt x="85" y="13"/>
                    </a:cubicBezTo>
                    <a:cubicBezTo>
                      <a:pt x="112" y="35"/>
                      <a:pt x="160" y="36"/>
                      <a:pt x="209" y="14"/>
                    </a:cubicBezTo>
                    <a:cubicBezTo>
                      <a:pt x="171" y="0"/>
                      <a:pt x="130" y="25"/>
                      <a:pt x="93" y="7"/>
                    </a:cubicBezTo>
                    <a:cubicBezTo>
                      <a:pt x="69" y="7"/>
                      <a:pt x="45" y="2"/>
                      <a:pt x="21" y="11"/>
                    </a:cubicBezTo>
                    <a:cubicBezTo>
                      <a:pt x="14" y="13"/>
                      <a:pt x="0" y="7"/>
                      <a:pt x="1" y="17"/>
                    </a:cubicBezTo>
                    <a:cubicBezTo>
                      <a:pt x="1" y="23"/>
                      <a:pt x="14" y="25"/>
                      <a:pt x="2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72" name="Freeform 42">
                <a:extLst>
                  <a:ext uri="{FF2B5EF4-FFF2-40B4-BE49-F238E27FC236}">
                    <a16:creationId xmlns:a16="http://schemas.microsoft.com/office/drawing/2014/main" id="{2C54B9F2-86E0-4C0C-B5C1-D137347F74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9675" y="2606675"/>
                <a:ext cx="14287" cy="6350"/>
              </a:xfrm>
              <a:custGeom>
                <a:avLst/>
                <a:gdLst>
                  <a:gd name="T0" fmla="*/ 22 w 22"/>
                  <a:gd name="T1" fmla="*/ 5 h 9"/>
                  <a:gd name="T2" fmla="*/ 9 w 22"/>
                  <a:gd name="T3" fmla="*/ 0 h 9"/>
                  <a:gd name="T4" fmla="*/ 0 w 22"/>
                  <a:gd name="T5" fmla="*/ 3 h 9"/>
                  <a:gd name="T6" fmla="*/ 7 w 22"/>
                  <a:gd name="T7" fmla="*/ 8 h 9"/>
                  <a:gd name="T8" fmla="*/ 22 w 22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9">
                    <a:moveTo>
                      <a:pt x="22" y="5"/>
                    </a:moveTo>
                    <a:cubicBezTo>
                      <a:pt x="15" y="2"/>
                      <a:pt x="12" y="0"/>
                      <a:pt x="9" y="0"/>
                    </a:cubicBezTo>
                    <a:cubicBezTo>
                      <a:pt x="6" y="0"/>
                      <a:pt x="3" y="1"/>
                      <a:pt x="0" y="3"/>
                    </a:cubicBezTo>
                    <a:cubicBezTo>
                      <a:pt x="2" y="4"/>
                      <a:pt x="4" y="7"/>
                      <a:pt x="7" y="8"/>
                    </a:cubicBezTo>
                    <a:cubicBezTo>
                      <a:pt x="10" y="9"/>
                      <a:pt x="13" y="7"/>
                      <a:pt x="2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73" name="Freeform 43">
                <a:extLst>
                  <a:ext uri="{FF2B5EF4-FFF2-40B4-BE49-F238E27FC236}">
                    <a16:creationId xmlns:a16="http://schemas.microsoft.com/office/drawing/2014/main" id="{9BAEB233-FAD5-42DE-9B1F-4ECDB8F603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1613" y="2601913"/>
                <a:ext cx="12700" cy="6350"/>
              </a:xfrm>
              <a:custGeom>
                <a:avLst/>
                <a:gdLst>
                  <a:gd name="T0" fmla="*/ 21 w 21"/>
                  <a:gd name="T1" fmla="*/ 3 h 10"/>
                  <a:gd name="T2" fmla="*/ 12 w 21"/>
                  <a:gd name="T3" fmla="*/ 0 h 10"/>
                  <a:gd name="T4" fmla="*/ 0 w 21"/>
                  <a:gd name="T5" fmla="*/ 7 h 10"/>
                  <a:gd name="T6" fmla="*/ 9 w 21"/>
                  <a:gd name="T7" fmla="*/ 10 h 10"/>
                  <a:gd name="T8" fmla="*/ 21 w 21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0">
                    <a:moveTo>
                      <a:pt x="21" y="3"/>
                    </a:moveTo>
                    <a:cubicBezTo>
                      <a:pt x="18" y="2"/>
                      <a:pt x="14" y="0"/>
                      <a:pt x="12" y="0"/>
                    </a:cubicBezTo>
                    <a:cubicBezTo>
                      <a:pt x="7" y="1"/>
                      <a:pt x="4" y="4"/>
                      <a:pt x="0" y="7"/>
                    </a:cubicBezTo>
                    <a:cubicBezTo>
                      <a:pt x="3" y="8"/>
                      <a:pt x="6" y="9"/>
                      <a:pt x="9" y="10"/>
                    </a:cubicBezTo>
                    <a:cubicBezTo>
                      <a:pt x="13" y="7"/>
                      <a:pt x="17" y="5"/>
                      <a:pt x="2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74" name="Freeform 44">
                <a:extLst>
                  <a:ext uri="{FF2B5EF4-FFF2-40B4-BE49-F238E27FC236}">
                    <a16:creationId xmlns:a16="http://schemas.microsoft.com/office/drawing/2014/main" id="{DB5B33E7-1BC8-4744-AB3F-69CA985E28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7950" y="2601913"/>
                <a:ext cx="9525" cy="7937"/>
              </a:xfrm>
              <a:custGeom>
                <a:avLst/>
                <a:gdLst>
                  <a:gd name="T0" fmla="*/ 15 w 15"/>
                  <a:gd name="T1" fmla="*/ 4 h 13"/>
                  <a:gd name="T2" fmla="*/ 8 w 15"/>
                  <a:gd name="T3" fmla="*/ 1 h 13"/>
                  <a:gd name="T4" fmla="*/ 1 w 15"/>
                  <a:gd name="T5" fmla="*/ 6 h 13"/>
                  <a:gd name="T6" fmla="*/ 4 w 15"/>
                  <a:gd name="T7" fmla="*/ 13 h 13"/>
                  <a:gd name="T8" fmla="*/ 15 w 15"/>
                  <a:gd name="T9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3">
                    <a:moveTo>
                      <a:pt x="15" y="4"/>
                    </a:moveTo>
                    <a:cubicBezTo>
                      <a:pt x="13" y="3"/>
                      <a:pt x="10" y="0"/>
                      <a:pt x="8" y="1"/>
                    </a:cubicBezTo>
                    <a:cubicBezTo>
                      <a:pt x="5" y="1"/>
                      <a:pt x="1" y="4"/>
                      <a:pt x="1" y="6"/>
                    </a:cubicBezTo>
                    <a:cubicBezTo>
                      <a:pt x="0" y="8"/>
                      <a:pt x="3" y="13"/>
                      <a:pt x="4" y="13"/>
                    </a:cubicBezTo>
                    <a:cubicBezTo>
                      <a:pt x="10" y="13"/>
                      <a:pt x="14" y="10"/>
                      <a:pt x="15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75" name="Freeform 45">
                <a:extLst>
                  <a:ext uri="{FF2B5EF4-FFF2-40B4-BE49-F238E27FC236}">
                    <a16:creationId xmlns:a16="http://schemas.microsoft.com/office/drawing/2014/main" id="{30321FBD-BCFF-4FAE-9926-1BCD99F322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0100" y="2598738"/>
                <a:ext cx="11112" cy="6350"/>
              </a:xfrm>
              <a:custGeom>
                <a:avLst/>
                <a:gdLst>
                  <a:gd name="T0" fmla="*/ 16 w 17"/>
                  <a:gd name="T1" fmla="*/ 5 h 11"/>
                  <a:gd name="T2" fmla="*/ 8 w 17"/>
                  <a:gd name="T3" fmla="*/ 1 h 11"/>
                  <a:gd name="T4" fmla="*/ 2 w 17"/>
                  <a:gd name="T5" fmla="*/ 6 h 11"/>
                  <a:gd name="T6" fmla="*/ 10 w 17"/>
                  <a:gd name="T7" fmla="*/ 10 h 11"/>
                  <a:gd name="T8" fmla="*/ 16 w 17"/>
                  <a:gd name="T9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1">
                    <a:moveTo>
                      <a:pt x="16" y="5"/>
                    </a:moveTo>
                    <a:cubicBezTo>
                      <a:pt x="14" y="4"/>
                      <a:pt x="11" y="2"/>
                      <a:pt x="8" y="1"/>
                    </a:cubicBezTo>
                    <a:cubicBezTo>
                      <a:pt x="3" y="0"/>
                      <a:pt x="0" y="3"/>
                      <a:pt x="2" y="6"/>
                    </a:cubicBezTo>
                    <a:cubicBezTo>
                      <a:pt x="3" y="8"/>
                      <a:pt x="7" y="10"/>
                      <a:pt x="10" y="10"/>
                    </a:cubicBezTo>
                    <a:cubicBezTo>
                      <a:pt x="13" y="11"/>
                      <a:pt x="17" y="10"/>
                      <a:pt x="16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76" name="Freeform 46">
                <a:extLst>
                  <a:ext uri="{FF2B5EF4-FFF2-40B4-BE49-F238E27FC236}">
                    <a16:creationId xmlns:a16="http://schemas.microsoft.com/office/drawing/2014/main" id="{EA9C4615-EFAD-490C-AEB5-2566261E75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0038" y="2582863"/>
                <a:ext cx="15875" cy="9525"/>
              </a:xfrm>
              <a:custGeom>
                <a:avLst/>
                <a:gdLst>
                  <a:gd name="T0" fmla="*/ 23 w 24"/>
                  <a:gd name="T1" fmla="*/ 8 h 17"/>
                  <a:gd name="T2" fmla="*/ 0 w 24"/>
                  <a:gd name="T3" fmla="*/ 5 h 17"/>
                  <a:gd name="T4" fmla="*/ 11 w 24"/>
                  <a:gd name="T5" fmla="*/ 9 h 17"/>
                  <a:gd name="T6" fmla="*/ 23 w 24"/>
                  <a:gd name="T7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7">
                    <a:moveTo>
                      <a:pt x="23" y="8"/>
                    </a:moveTo>
                    <a:cubicBezTo>
                      <a:pt x="23" y="2"/>
                      <a:pt x="13" y="0"/>
                      <a:pt x="0" y="5"/>
                    </a:cubicBezTo>
                    <a:cubicBezTo>
                      <a:pt x="4" y="7"/>
                      <a:pt x="7" y="8"/>
                      <a:pt x="11" y="9"/>
                    </a:cubicBezTo>
                    <a:cubicBezTo>
                      <a:pt x="15" y="11"/>
                      <a:pt x="24" y="17"/>
                      <a:pt x="2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77" name="Freeform 47">
                <a:extLst>
                  <a:ext uri="{FF2B5EF4-FFF2-40B4-BE49-F238E27FC236}">
                    <a16:creationId xmlns:a16="http://schemas.microsoft.com/office/drawing/2014/main" id="{188FA140-A589-47B0-82F9-93B22F8B2B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9163" y="3097213"/>
                <a:ext cx="0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0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78" name="Freeform 48">
                <a:extLst>
                  <a:ext uri="{FF2B5EF4-FFF2-40B4-BE49-F238E27FC236}">
                    <a16:creationId xmlns:a16="http://schemas.microsoft.com/office/drawing/2014/main" id="{26433884-AFF5-4844-BCBB-F0B43698493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4051" y="2562740"/>
                <a:ext cx="2446337" cy="523874"/>
              </a:xfrm>
              <a:custGeom>
                <a:avLst/>
                <a:gdLst>
                  <a:gd name="T0" fmla="*/ 3895 w 3936"/>
                  <a:gd name="T1" fmla="*/ 368 h 843"/>
                  <a:gd name="T2" fmla="*/ 3858 w 3936"/>
                  <a:gd name="T3" fmla="*/ 149 h 843"/>
                  <a:gd name="T4" fmla="*/ 3674 w 3936"/>
                  <a:gd name="T5" fmla="*/ 92 h 843"/>
                  <a:gd name="T6" fmla="*/ 3406 w 3936"/>
                  <a:gd name="T7" fmla="*/ 57 h 843"/>
                  <a:gd name="T8" fmla="*/ 3165 w 3936"/>
                  <a:gd name="T9" fmla="*/ 62 h 843"/>
                  <a:gd name="T10" fmla="*/ 2953 w 3936"/>
                  <a:gd name="T11" fmla="*/ 66 h 843"/>
                  <a:gd name="T12" fmla="*/ 2793 w 3936"/>
                  <a:gd name="T13" fmla="*/ 51 h 843"/>
                  <a:gd name="T14" fmla="*/ 2607 w 3936"/>
                  <a:gd name="T15" fmla="*/ 61 h 843"/>
                  <a:gd name="T16" fmla="*/ 2487 w 3936"/>
                  <a:gd name="T17" fmla="*/ 55 h 843"/>
                  <a:gd name="T18" fmla="*/ 2414 w 3936"/>
                  <a:gd name="T19" fmla="*/ 56 h 843"/>
                  <a:gd name="T20" fmla="*/ 2325 w 3936"/>
                  <a:gd name="T21" fmla="*/ 85 h 843"/>
                  <a:gd name="T22" fmla="*/ 1974 w 3936"/>
                  <a:gd name="T23" fmla="*/ 84 h 843"/>
                  <a:gd name="T24" fmla="*/ 1797 w 3936"/>
                  <a:gd name="T25" fmla="*/ 75 h 843"/>
                  <a:gd name="T26" fmla="*/ 1422 w 3936"/>
                  <a:gd name="T27" fmla="*/ 89 h 843"/>
                  <a:gd name="T28" fmla="*/ 1035 w 3936"/>
                  <a:gd name="T29" fmla="*/ 68 h 843"/>
                  <a:gd name="T30" fmla="*/ 769 w 3936"/>
                  <a:gd name="T31" fmla="*/ 43 h 843"/>
                  <a:gd name="T32" fmla="*/ 472 w 3936"/>
                  <a:gd name="T33" fmla="*/ 25 h 843"/>
                  <a:gd name="T34" fmla="*/ 239 w 3936"/>
                  <a:gd name="T35" fmla="*/ 79 h 843"/>
                  <a:gd name="T36" fmla="*/ 101 w 3936"/>
                  <a:gd name="T37" fmla="*/ 162 h 843"/>
                  <a:gd name="T38" fmla="*/ 120 w 3936"/>
                  <a:gd name="T39" fmla="*/ 385 h 843"/>
                  <a:gd name="T40" fmla="*/ 56 w 3936"/>
                  <a:gd name="T41" fmla="*/ 476 h 843"/>
                  <a:gd name="T42" fmla="*/ 68 w 3936"/>
                  <a:gd name="T43" fmla="*/ 526 h 843"/>
                  <a:gd name="T44" fmla="*/ 61 w 3936"/>
                  <a:gd name="T45" fmla="*/ 573 h 843"/>
                  <a:gd name="T46" fmla="*/ 134 w 3936"/>
                  <a:gd name="T47" fmla="*/ 674 h 843"/>
                  <a:gd name="T48" fmla="*/ 340 w 3936"/>
                  <a:gd name="T49" fmla="*/ 694 h 843"/>
                  <a:gd name="T50" fmla="*/ 602 w 3936"/>
                  <a:gd name="T51" fmla="*/ 773 h 843"/>
                  <a:gd name="T52" fmla="*/ 1461 w 3936"/>
                  <a:gd name="T53" fmla="*/ 779 h 843"/>
                  <a:gd name="T54" fmla="*/ 1690 w 3936"/>
                  <a:gd name="T55" fmla="*/ 780 h 843"/>
                  <a:gd name="T56" fmla="*/ 1988 w 3936"/>
                  <a:gd name="T57" fmla="*/ 804 h 843"/>
                  <a:gd name="T58" fmla="*/ 2423 w 3936"/>
                  <a:gd name="T59" fmla="*/ 828 h 843"/>
                  <a:gd name="T60" fmla="*/ 2801 w 3936"/>
                  <a:gd name="T61" fmla="*/ 829 h 843"/>
                  <a:gd name="T62" fmla="*/ 3373 w 3936"/>
                  <a:gd name="T63" fmla="*/ 805 h 843"/>
                  <a:gd name="T64" fmla="*/ 3600 w 3936"/>
                  <a:gd name="T65" fmla="*/ 661 h 843"/>
                  <a:gd name="T66" fmla="*/ 3863 w 3936"/>
                  <a:gd name="T67" fmla="*/ 598 h 843"/>
                  <a:gd name="T68" fmla="*/ 3873 w 3936"/>
                  <a:gd name="T69" fmla="*/ 535 h 843"/>
                  <a:gd name="T70" fmla="*/ 3833 w 3936"/>
                  <a:gd name="T71" fmla="*/ 475 h 843"/>
                  <a:gd name="T72" fmla="*/ 472 w 3936"/>
                  <a:gd name="T73" fmla="*/ 31 h 843"/>
                  <a:gd name="T74" fmla="*/ 3490 w 3936"/>
                  <a:gd name="T75" fmla="*/ 695 h 843"/>
                  <a:gd name="T76" fmla="*/ 3370 w 3936"/>
                  <a:gd name="T77" fmla="*/ 706 h 843"/>
                  <a:gd name="T78" fmla="*/ 3639 w 3936"/>
                  <a:gd name="T79" fmla="*/ 476 h 843"/>
                  <a:gd name="T80" fmla="*/ 183 w 3936"/>
                  <a:gd name="T81" fmla="*/ 486 h 843"/>
                  <a:gd name="T82" fmla="*/ 801 w 3936"/>
                  <a:gd name="T83" fmla="*/ 734 h 843"/>
                  <a:gd name="T84" fmla="*/ 3667 w 3936"/>
                  <a:gd name="T85" fmla="*/ 567 h 843"/>
                  <a:gd name="T86" fmla="*/ 251 w 3936"/>
                  <a:gd name="T87" fmla="*/ 622 h 843"/>
                  <a:gd name="T88" fmla="*/ 3422 w 3936"/>
                  <a:gd name="T89" fmla="*/ 698 h 843"/>
                  <a:gd name="T90" fmla="*/ 3744 w 3936"/>
                  <a:gd name="T91" fmla="*/ 450 h 843"/>
                  <a:gd name="T92" fmla="*/ 1020 w 3936"/>
                  <a:gd name="T93" fmla="*/ 742 h 843"/>
                  <a:gd name="T94" fmla="*/ 2792 w 3936"/>
                  <a:gd name="T95" fmla="*/ 770 h 843"/>
                  <a:gd name="T96" fmla="*/ 2930 w 3936"/>
                  <a:gd name="T97" fmla="*/ 91 h 843"/>
                  <a:gd name="T98" fmla="*/ 1287 w 3936"/>
                  <a:gd name="T99" fmla="*/ 102 h 843"/>
                  <a:gd name="T100" fmla="*/ 883 w 3936"/>
                  <a:gd name="T101" fmla="*/ 97 h 843"/>
                  <a:gd name="T102" fmla="*/ 141 w 3936"/>
                  <a:gd name="T103" fmla="*/ 631 h 843"/>
                  <a:gd name="T104" fmla="*/ 2277 w 3936"/>
                  <a:gd name="T105" fmla="*/ 804 h 843"/>
                  <a:gd name="T106" fmla="*/ 3793 w 3936"/>
                  <a:gd name="T107" fmla="*/ 608 h 843"/>
                  <a:gd name="T108" fmla="*/ 593 w 3936"/>
                  <a:gd name="T109" fmla="*/ 55 h 843"/>
                  <a:gd name="T110" fmla="*/ 214 w 3936"/>
                  <a:gd name="T111" fmla="*/ 668 h 843"/>
                  <a:gd name="T112" fmla="*/ 2084 w 3936"/>
                  <a:gd name="T113" fmla="*/ 775 h 843"/>
                  <a:gd name="T114" fmla="*/ 2985 w 3936"/>
                  <a:gd name="T115" fmla="*/ 61 h 843"/>
                  <a:gd name="T116" fmla="*/ 2300 w 3936"/>
                  <a:gd name="T117" fmla="*/ 84 h 843"/>
                  <a:gd name="T118" fmla="*/ 700 w 3936"/>
                  <a:gd name="T119" fmla="*/ 30 h 843"/>
                  <a:gd name="T120" fmla="*/ 2212 w 3936"/>
                  <a:gd name="T121" fmla="*/ 816 h 843"/>
                  <a:gd name="T122" fmla="*/ 3139 w 3936"/>
                  <a:gd name="T123" fmla="*/ 82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936" h="843">
                    <a:moveTo>
                      <a:pt x="3922" y="450"/>
                    </a:moveTo>
                    <a:cubicBezTo>
                      <a:pt x="3924" y="442"/>
                      <a:pt x="3913" y="439"/>
                      <a:pt x="3900" y="439"/>
                    </a:cubicBezTo>
                    <a:cubicBezTo>
                      <a:pt x="3868" y="442"/>
                      <a:pt x="3845" y="432"/>
                      <a:pt x="3825" y="417"/>
                    </a:cubicBezTo>
                    <a:cubicBezTo>
                      <a:pt x="3823" y="415"/>
                      <a:pt x="3820" y="413"/>
                      <a:pt x="3818" y="412"/>
                    </a:cubicBezTo>
                    <a:cubicBezTo>
                      <a:pt x="3815" y="410"/>
                      <a:pt x="3813" y="408"/>
                      <a:pt x="3810" y="406"/>
                    </a:cubicBezTo>
                    <a:cubicBezTo>
                      <a:pt x="3809" y="403"/>
                      <a:pt x="3808" y="400"/>
                      <a:pt x="3806" y="397"/>
                    </a:cubicBezTo>
                    <a:cubicBezTo>
                      <a:pt x="3810" y="393"/>
                      <a:pt x="3813" y="390"/>
                      <a:pt x="3816" y="386"/>
                    </a:cubicBezTo>
                    <a:cubicBezTo>
                      <a:pt x="3825" y="382"/>
                      <a:pt x="3834" y="382"/>
                      <a:pt x="3844" y="382"/>
                    </a:cubicBezTo>
                    <a:cubicBezTo>
                      <a:pt x="3851" y="383"/>
                      <a:pt x="3858" y="381"/>
                      <a:pt x="3865" y="382"/>
                    </a:cubicBezTo>
                    <a:cubicBezTo>
                      <a:pt x="3885" y="384"/>
                      <a:pt x="3892" y="377"/>
                      <a:pt x="3895" y="368"/>
                    </a:cubicBezTo>
                    <a:cubicBezTo>
                      <a:pt x="3898" y="366"/>
                      <a:pt x="3902" y="364"/>
                      <a:pt x="3904" y="359"/>
                    </a:cubicBezTo>
                    <a:cubicBezTo>
                      <a:pt x="3904" y="359"/>
                      <a:pt x="3904" y="359"/>
                      <a:pt x="3904" y="359"/>
                    </a:cubicBezTo>
                    <a:cubicBezTo>
                      <a:pt x="3905" y="355"/>
                      <a:pt x="3904" y="352"/>
                      <a:pt x="3904" y="348"/>
                    </a:cubicBezTo>
                    <a:cubicBezTo>
                      <a:pt x="3907" y="346"/>
                      <a:pt x="3912" y="344"/>
                      <a:pt x="3912" y="340"/>
                    </a:cubicBezTo>
                    <a:cubicBezTo>
                      <a:pt x="3913" y="335"/>
                      <a:pt x="3914" y="330"/>
                      <a:pt x="3914" y="324"/>
                    </a:cubicBezTo>
                    <a:cubicBezTo>
                      <a:pt x="3913" y="323"/>
                      <a:pt x="3912" y="321"/>
                      <a:pt x="3911" y="319"/>
                    </a:cubicBezTo>
                    <a:cubicBezTo>
                      <a:pt x="3912" y="318"/>
                      <a:pt x="3913" y="319"/>
                      <a:pt x="3914" y="324"/>
                    </a:cubicBezTo>
                    <a:cubicBezTo>
                      <a:pt x="3927" y="315"/>
                      <a:pt x="3919" y="304"/>
                      <a:pt x="3920" y="293"/>
                    </a:cubicBezTo>
                    <a:cubicBezTo>
                      <a:pt x="3919" y="267"/>
                      <a:pt x="3924" y="241"/>
                      <a:pt x="3913" y="216"/>
                    </a:cubicBezTo>
                    <a:cubicBezTo>
                      <a:pt x="3936" y="170"/>
                      <a:pt x="3915" y="144"/>
                      <a:pt x="3858" y="149"/>
                    </a:cubicBezTo>
                    <a:cubicBezTo>
                      <a:pt x="3855" y="131"/>
                      <a:pt x="3834" y="145"/>
                      <a:pt x="3824" y="139"/>
                    </a:cubicBezTo>
                    <a:cubicBezTo>
                      <a:pt x="3819" y="137"/>
                      <a:pt x="3813" y="135"/>
                      <a:pt x="3808" y="133"/>
                    </a:cubicBezTo>
                    <a:cubicBezTo>
                      <a:pt x="3805" y="127"/>
                      <a:pt x="3798" y="127"/>
                      <a:pt x="3792" y="128"/>
                    </a:cubicBezTo>
                    <a:cubicBezTo>
                      <a:pt x="3765" y="120"/>
                      <a:pt x="3736" y="124"/>
                      <a:pt x="3708" y="121"/>
                    </a:cubicBezTo>
                    <a:cubicBezTo>
                      <a:pt x="3704" y="119"/>
                      <a:pt x="3701" y="117"/>
                      <a:pt x="3696" y="116"/>
                    </a:cubicBezTo>
                    <a:cubicBezTo>
                      <a:pt x="3692" y="116"/>
                      <a:pt x="3690" y="119"/>
                      <a:pt x="3688" y="120"/>
                    </a:cubicBezTo>
                    <a:cubicBezTo>
                      <a:pt x="3688" y="120"/>
                      <a:pt x="3688" y="120"/>
                      <a:pt x="3688" y="120"/>
                    </a:cubicBezTo>
                    <a:cubicBezTo>
                      <a:pt x="3691" y="119"/>
                      <a:pt x="3693" y="117"/>
                      <a:pt x="3696" y="116"/>
                    </a:cubicBezTo>
                    <a:cubicBezTo>
                      <a:pt x="3693" y="114"/>
                      <a:pt x="3690" y="115"/>
                      <a:pt x="3687" y="114"/>
                    </a:cubicBezTo>
                    <a:cubicBezTo>
                      <a:pt x="3687" y="104"/>
                      <a:pt x="3692" y="92"/>
                      <a:pt x="3674" y="92"/>
                    </a:cubicBezTo>
                    <a:cubicBezTo>
                      <a:pt x="3645" y="92"/>
                      <a:pt x="3619" y="81"/>
                      <a:pt x="3590" y="86"/>
                    </a:cubicBezTo>
                    <a:cubicBezTo>
                      <a:pt x="3588" y="86"/>
                      <a:pt x="3586" y="86"/>
                      <a:pt x="3585" y="85"/>
                    </a:cubicBezTo>
                    <a:cubicBezTo>
                      <a:pt x="3584" y="85"/>
                      <a:pt x="3584" y="85"/>
                      <a:pt x="3583" y="85"/>
                    </a:cubicBezTo>
                    <a:cubicBezTo>
                      <a:pt x="3572" y="79"/>
                      <a:pt x="3558" y="78"/>
                      <a:pt x="3544" y="78"/>
                    </a:cubicBezTo>
                    <a:cubicBezTo>
                      <a:pt x="3536" y="61"/>
                      <a:pt x="3516" y="70"/>
                      <a:pt x="3501" y="69"/>
                    </a:cubicBezTo>
                    <a:cubicBezTo>
                      <a:pt x="3488" y="68"/>
                      <a:pt x="3475" y="68"/>
                      <a:pt x="3462" y="67"/>
                    </a:cubicBezTo>
                    <a:cubicBezTo>
                      <a:pt x="3462" y="68"/>
                      <a:pt x="3462" y="68"/>
                      <a:pt x="3462" y="68"/>
                    </a:cubicBezTo>
                    <a:cubicBezTo>
                      <a:pt x="3462" y="68"/>
                      <a:pt x="3462" y="68"/>
                      <a:pt x="3461" y="69"/>
                    </a:cubicBezTo>
                    <a:cubicBezTo>
                      <a:pt x="3461" y="68"/>
                      <a:pt x="3462" y="68"/>
                      <a:pt x="3462" y="67"/>
                    </a:cubicBezTo>
                    <a:cubicBezTo>
                      <a:pt x="3446" y="58"/>
                      <a:pt x="3426" y="56"/>
                      <a:pt x="3406" y="57"/>
                    </a:cubicBezTo>
                    <a:cubicBezTo>
                      <a:pt x="3383" y="52"/>
                      <a:pt x="3356" y="59"/>
                      <a:pt x="3335" y="48"/>
                    </a:cubicBezTo>
                    <a:cubicBezTo>
                      <a:pt x="3331" y="46"/>
                      <a:pt x="3319" y="45"/>
                      <a:pt x="3320" y="51"/>
                    </a:cubicBezTo>
                    <a:cubicBezTo>
                      <a:pt x="3323" y="65"/>
                      <a:pt x="3305" y="63"/>
                      <a:pt x="3296" y="66"/>
                    </a:cubicBezTo>
                    <a:cubicBezTo>
                      <a:pt x="3295" y="66"/>
                      <a:pt x="3294" y="66"/>
                      <a:pt x="3293" y="66"/>
                    </a:cubicBezTo>
                    <a:cubicBezTo>
                      <a:pt x="3270" y="59"/>
                      <a:pt x="3245" y="65"/>
                      <a:pt x="3221" y="63"/>
                    </a:cubicBezTo>
                    <a:cubicBezTo>
                      <a:pt x="3221" y="63"/>
                      <a:pt x="3220" y="62"/>
                      <a:pt x="3220" y="62"/>
                    </a:cubicBezTo>
                    <a:cubicBezTo>
                      <a:pt x="3219" y="63"/>
                      <a:pt x="3219" y="63"/>
                      <a:pt x="3218" y="63"/>
                    </a:cubicBezTo>
                    <a:cubicBezTo>
                      <a:pt x="3213" y="62"/>
                      <a:pt x="3209" y="63"/>
                      <a:pt x="3204" y="62"/>
                    </a:cubicBezTo>
                    <a:cubicBezTo>
                      <a:pt x="3204" y="62"/>
                      <a:pt x="3204" y="62"/>
                      <a:pt x="3204" y="62"/>
                    </a:cubicBezTo>
                    <a:cubicBezTo>
                      <a:pt x="3191" y="62"/>
                      <a:pt x="3178" y="62"/>
                      <a:pt x="3165" y="62"/>
                    </a:cubicBezTo>
                    <a:cubicBezTo>
                      <a:pt x="3149" y="54"/>
                      <a:pt x="3131" y="54"/>
                      <a:pt x="3113" y="56"/>
                    </a:cubicBezTo>
                    <a:cubicBezTo>
                      <a:pt x="3107" y="56"/>
                      <a:pt x="3101" y="55"/>
                      <a:pt x="3098" y="61"/>
                    </a:cubicBezTo>
                    <a:cubicBezTo>
                      <a:pt x="3098" y="61"/>
                      <a:pt x="3098" y="61"/>
                      <a:pt x="3098" y="61"/>
                    </a:cubicBezTo>
                    <a:cubicBezTo>
                      <a:pt x="3098" y="61"/>
                      <a:pt x="3098" y="61"/>
                      <a:pt x="3098" y="61"/>
                    </a:cubicBezTo>
                    <a:cubicBezTo>
                      <a:pt x="3092" y="62"/>
                      <a:pt x="3086" y="64"/>
                      <a:pt x="3080" y="66"/>
                    </a:cubicBezTo>
                    <a:cubicBezTo>
                      <a:pt x="3065" y="66"/>
                      <a:pt x="3050" y="66"/>
                      <a:pt x="3035" y="65"/>
                    </a:cubicBezTo>
                    <a:cubicBezTo>
                      <a:pt x="3038" y="48"/>
                      <a:pt x="3022" y="54"/>
                      <a:pt x="3010" y="55"/>
                    </a:cubicBezTo>
                    <a:cubicBezTo>
                      <a:pt x="3003" y="46"/>
                      <a:pt x="2989" y="48"/>
                      <a:pt x="2979" y="50"/>
                    </a:cubicBezTo>
                    <a:cubicBezTo>
                      <a:pt x="2952" y="53"/>
                      <a:pt x="2985" y="57"/>
                      <a:pt x="2980" y="62"/>
                    </a:cubicBezTo>
                    <a:cubicBezTo>
                      <a:pt x="2971" y="64"/>
                      <a:pt x="2964" y="69"/>
                      <a:pt x="2953" y="66"/>
                    </a:cubicBezTo>
                    <a:cubicBezTo>
                      <a:pt x="2936" y="60"/>
                      <a:pt x="2918" y="57"/>
                      <a:pt x="2898" y="61"/>
                    </a:cubicBezTo>
                    <a:cubicBezTo>
                      <a:pt x="2888" y="53"/>
                      <a:pt x="2886" y="63"/>
                      <a:pt x="2881" y="66"/>
                    </a:cubicBezTo>
                    <a:cubicBezTo>
                      <a:pt x="2866" y="70"/>
                      <a:pt x="2848" y="66"/>
                      <a:pt x="2833" y="72"/>
                    </a:cubicBezTo>
                    <a:cubicBezTo>
                      <a:pt x="2832" y="68"/>
                      <a:pt x="2830" y="61"/>
                      <a:pt x="2829" y="62"/>
                    </a:cubicBezTo>
                    <a:cubicBezTo>
                      <a:pt x="2824" y="66"/>
                      <a:pt x="2816" y="67"/>
                      <a:pt x="2809" y="69"/>
                    </a:cubicBezTo>
                    <a:cubicBezTo>
                      <a:pt x="2802" y="68"/>
                      <a:pt x="2794" y="69"/>
                      <a:pt x="2787" y="66"/>
                    </a:cubicBezTo>
                    <a:cubicBezTo>
                      <a:pt x="2784" y="64"/>
                      <a:pt x="2781" y="66"/>
                      <a:pt x="2778" y="66"/>
                    </a:cubicBezTo>
                    <a:cubicBezTo>
                      <a:pt x="2778" y="66"/>
                      <a:pt x="2778" y="66"/>
                      <a:pt x="2778" y="66"/>
                    </a:cubicBezTo>
                    <a:cubicBezTo>
                      <a:pt x="2781" y="66"/>
                      <a:pt x="2784" y="66"/>
                      <a:pt x="2787" y="66"/>
                    </a:cubicBezTo>
                    <a:cubicBezTo>
                      <a:pt x="2789" y="61"/>
                      <a:pt x="2791" y="56"/>
                      <a:pt x="2793" y="51"/>
                    </a:cubicBezTo>
                    <a:cubicBezTo>
                      <a:pt x="2779" y="48"/>
                      <a:pt x="2769" y="54"/>
                      <a:pt x="2761" y="61"/>
                    </a:cubicBezTo>
                    <a:cubicBezTo>
                      <a:pt x="2756" y="61"/>
                      <a:pt x="2751" y="61"/>
                      <a:pt x="2745" y="60"/>
                    </a:cubicBezTo>
                    <a:cubicBezTo>
                      <a:pt x="2743" y="49"/>
                      <a:pt x="2732" y="49"/>
                      <a:pt x="2720" y="50"/>
                    </a:cubicBezTo>
                    <a:cubicBezTo>
                      <a:pt x="2714" y="51"/>
                      <a:pt x="2702" y="52"/>
                      <a:pt x="2702" y="53"/>
                    </a:cubicBezTo>
                    <a:cubicBezTo>
                      <a:pt x="2701" y="71"/>
                      <a:pt x="2689" y="73"/>
                      <a:pt x="2675" y="72"/>
                    </a:cubicBezTo>
                    <a:cubicBezTo>
                      <a:pt x="2666" y="68"/>
                      <a:pt x="2657" y="65"/>
                      <a:pt x="2645" y="70"/>
                    </a:cubicBezTo>
                    <a:cubicBezTo>
                      <a:pt x="2645" y="71"/>
                      <a:pt x="2646" y="71"/>
                      <a:pt x="2647" y="71"/>
                    </a:cubicBezTo>
                    <a:cubicBezTo>
                      <a:pt x="2636" y="72"/>
                      <a:pt x="2626" y="72"/>
                      <a:pt x="2615" y="72"/>
                    </a:cubicBezTo>
                    <a:cubicBezTo>
                      <a:pt x="2613" y="71"/>
                      <a:pt x="2611" y="70"/>
                      <a:pt x="2609" y="69"/>
                    </a:cubicBezTo>
                    <a:cubicBezTo>
                      <a:pt x="2608" y="66"/>
                      <a:pt x="2608" y="64"/>
                      <a:pt x="2607" y="61"/>
                    </a:cubicBezTo>
                    <a:cubicBezTo>
                      <a:pt x="2600" y="64"/>
                      <a:pt x="2592" y="66"/>
                      <a:pt x="2584" y="68"/>
                    </a:cubicBezTo>
                    <a:cubicBezTo>
                      <a:pt x="2573" y="68"/>
                      <a:pt x="2562" y="69"/>
                      <a:pt x="2552" y="69"/>
                    </a:cubicBezTo>
                    <a:cubicBezTo>
                      <a:pt x="2546" y="68"/>
                      <a:pt x="2541" y="67"/>
                      <a:pt x="2535" y="66"/>
                    </a:cubicBezTo>
                    <a:cubicBezTo>
                      <a:pt x="2536" y="68"/>
                      <a:pt x="2536" y="68"/>
                      <a:pt x="2536" y="68"/>
                    </a:cubicBezTo>
                    <a:cubicBezTo>
                      <a:pt x="2535" y="68"/>
                      <a:pt x="2534" y="68"/>
                      <a:pt x="2533" y="68"/>
                    </a:cubicBezTo>
                    <a:cubicBezTo>
                      <a:pt x="2534" y="67"/>
                      <a:pt x="2534" y="67"/>
                      <a:pt x="2535" y="66"/>
                    </a:cubicBezTo>
                    <a:cubicBezTo>
                      <a:pt x="2527" y="43"/>
                      <a:pt x="2509" y="45"/>
                      <a:pt x="2487" y="55"/>
                    </a:cubicBezTo>
                    <a:cubicBezTo>
                      <a:pt x="2487" y="55"/>
                      <a:pt x="2487" y="55"/>
                      <a:pt x="2487" y="55"/>
                    </a:cubicBezTo>
                    <a:cubicBezTo>
                      <a:pt x="2487" y="55"/>
                      <a:pt x="2487" y="55"/>
                      <a:pt x="2487" y="55"/>
                    </a:cubicBezTo>
                    <a:cubicBezTo>
                      <a:pt x="2487" y="55"/>
                      <a:pt x="2487" y="55"/>
                      <a:pt x="2487" y="55"/>
                    </a:cubicBezTo>
                    <a:cubicBezTo>
                      <a:pt x="2487" y="55"/>
                      <a:pt x="2486" y="55"/>
                      <a:pt x="2486" y="55"/>
                    </a:cubicBezTo>
                    <a:cubicBezTo>
                      <a:pt x="2473" y="54"/>
                      <a:pt x="2461" y="47"/>
                      <a:pt x="2446" y="50"/>
                    </a:cubicBezTo>
                    <a:cubicBezTo>
                      <a:pt x="2445" y="50"/>
                      <a:pt x="2445" y="50"/>
                      <a:pt x="2444" y="50"/>
                    </a:cubicBezTo>
                    <a:cubicBezTo>
                      <a:pt x="2446" y="49"/>
                      <a:pt x="2448" y="48"/>
                      <a:pt x="2449" y="48"/>
                    </a:cubicBezTo>
                    <a:cubicBezTo>
                      <a:pt x="2453" y="47"/>
                      <a:pt x="2456" y="46"/>
                      <a:pt x="2460" y="44"/>
                    </a:cubicBezTo>
                    <a:cubicBezTo>
                      <a:pt x="2447" y="39"/>
                      <a:pt x="2437" y="42"/>
                      <a:pt x="2437" y="46"/>
                    </a:cubicBezTo>
                    <a:cubicBezTo>
                      <a:pt x="2437" y="49"/>
                      <a:pt x="2438" y="48"/>
                      <a:pt x="2439" y="49"/>
                    </a:cubicBezTo>
                    <a:cubicBezTo>
                      <a:pt x="2430" y="47"/>
                      <a:pt x="2420" y="44"/>
                      <a:pt x="2414" y="54"/>
                    </a:cubicBezTo>
                    <a:cubicBezTo>
                      <a:pt x="2414" y="55"/>
                      <a:pt x="2415" y="55"/>
                      <a:pt x="2415" y="56"/>
                    </a:cubicBezTo>
                    <a:cubicBezTo>
                      <a:pt x="2415" y="56"/>
                      <a:pt x="2414" y="56"/>
                      <a:pt x="2414" y="56"/>
                    </a:cubicBezTo>
                    <a:cubicBezTo>
                      <a:pt x="2414" y="54"/>
                      <a:pt x="2414" y="54"/>
                      <a:pt x="2414" y="54"/>
                    </a:cubicBezTo>
                    <a:cubicBezTo>
                      <a:pt x="2401" y="55"/>
                      <a:pt x="2388" y="57"/>
                      <a:pt x="2374" y="58"/>
                    </a:cubicBezTo>
                    <a:cubicBezTo>
                      <a:pt x="2383" y="68"/>
                      <a:pt x="2394" y="68"/>
                      <a:pt x="2404" y="68"/>
                    </a:cubicBezTo>
                    <a:cubicBezTo>
                      <a:pt x="2407" y="70"/>
                      <a:pt x="2410" y="72"/>
                      <a:pt x="2413" y="74"/>
                    </a:cubicBezTo>
                    <a:cubicBezTo>
                      <a:pt x="2413" y="74"/>
                      <a:pt x="2413" y="74"/>
                      <a:pt x="2413" y="74"/>
                    </a:cubicBezTo>
                    <a:cubicBezTo>
                      <a:pt x="2397" y="74"/>
                      <a:pt x="2383" y="74"/>
                      <a:pt x="2366" y="74"/>
                    </a:cubicBezTo>
                    <a:cubicBezTo>
                      <a:pt x="2381" y="78"/>
                      <a:pt x="2395" y="81"/>
                      <a:pt x="2409" y="80"/>
                    </a:cubicBezTo>
                    <a:cubicBezTo>
                      <a:pt x="2408" y="81"/>
                      <a:pt x="2407" y="83"/>
                      <a:pt x="2406" y="85"/>
                    </a:cubicBezTo>
                    <a:cubicBezTo>
                      <a:pt x="2397" y="87"/>
                      <a:pt x="2389" y="94"/>
                      <a:pt x="2380" y="85"/>
                    </a:cubicBezTo>
                    <a:cubicBezTo>
                      <a:pt x="2362" y="63"/>
                      <a:pt x="2343" y="83"/>
                      <a:pt x="2325" y="85"/>
                    </a:cubicBezTo>
                    <a:cubicBezTo>
                      <a:pt x="2322" y="85"/>
                      <a:pt x="2320" y="85"/>
                      <a:pt x="2317" y="85"/>
                    </a:cubicBezTo>
                    <a:cubicBezTo>
                      <a:pt x="2319" y="84"/>
                      <a:pt x="2322" y="84"/>
                      <a:pt x="2322" y="82"/>
                    </a:cubicBezTo>
                    <a:cubicBezTo>
                      <a:pt x="2323" y="73"/>
                      <a:pt x="2309" y="79"/>
                      <a:pt x="2302" y="77"/>
                    </a:cubicBezTo>
                    <a:cubicBezTo>
                      <a:pt x="2278" y="69"/>
                      <a:pt x="2254" y="74"/>
                      <a:pt x="2230" y="74"/>
                    </a:cubicBezTo>
                    <a:cubicBezTo>
                      <a:pt x="2193" y="90"/>
                      <a:pt x="2152" y="67"/>
                      <a:pt x="2114" y="80"/>
                    </a:cubicBezTo>
                    <a:cubicBezTo>
                      <a:pt x="2123" y="83"/>
                      <a:pt x="2132" y="83"/>
                      <a:pt x="2141" y="85"/>
                    </a:cubicBezTo>
                    <a:cubicBezTo>
                      <a:pt x="2130" y="86"/>
                      <a:pt x="2119" y="85"/>
                      <a:pt x="2108" y="87"/>
                    </a:cubicBezTo>
                    <a:cubicBezTo>
                      <a:pt x="2100" y="86"/>
                      <a:pt x="2092" y="85"/>
                      <a:pt x="2085" y="85"/>
                    </a:cubicBezTo>
                    <a:cubicBezTo>
                      <a:pt x="2050" y="72"/>
                      <a:pt x="2015" y="82"/>
                      <a:pt x="1980" y="84"/>
                    </a:cubicBezTo>
                    <a:cubicBezTo>
                      <a:pt x="1978" y="84"/>
                      <a:pt x="1976" y="84"/>
                      <a:pt x="1974" y="84"/>
                    </a:cubicBezTo>
                    <a:cubicBezTo>
                      <a:pt x="1975" y="79"/>
                      <a:pt x="1976" y="75"/>
                      <a:pt x="1983" y="75"/>
                    </a:cubicBezTo>
                    <a:cubicBezTo>
                      <a:pt x="1968" y="72"/>
                      <a:pt x="1955" y="69"/>
                      <a:pt x="1945" y="78"/>
                    </a:cubicBezTo>
                    <a:cubicBezTo>
                      <a:pt x="1945" y="78"/>
                      <a:pt x="1945" y="78"/>
                      <a:pt x="1945" y="78"/>
                    </a:cubicBezTo>
                    <a:cubicBezTo>
                      <a:pt x="1942" y="78"/>
                      <a:pt x="1943" y="80"/>
                      <a:pt x="1941" y="81"/>
                    </a:cubicBezTo>
                    <a:cubicBezTo>
                      <a:pt x="1922" y="80"/>
                      <a:pt x="1904" y="79"/>
                      <a:pt x="1885" y="80"/>
                    </a:cubicBezTo>
                    <a:cubicBezTo>
                      <a:pt x="1884" y="79"/>
                      <a:pt x="1886" y="78"/>
                      <a:pt x="1884" y="77"/>
                    </a:cubicBezTo>
                    <a:cubicBezTo>
                      <a:pt x="1873" y="70"/>
                      <a:pt x="1865" y="75"/>
                      <a:pt x="1857" y="80"/>
                    </a:cubicBezTo>
                    <a:cubicBezTo>
                      <a:pt x="1851" y="79"/>
                      <a:pt x="1845" y="79"/>
                      <a:pt x="1840" y="78"/>
                    </a:cubicBezTo>
                    <a:cubicBezTo>
                      <a:pt x="1830" y="77"/>
                      <a:pt x="1821" y="77"/>
                      <a:pt x="1811" y="76"/>
                    </a:cubicBezTo>
                    <a:cubicBezTo>
                      <a:pt x="1806" y="76"/>
                      <a:pt x="1802" y="74"/>
                      <a:pt x="1797" y="75"/>
                    </a:cubicBezTo>
                    <a:cubicBezTo>
                      <a:pt x="1764" y="72"/>
                      <a:pt x="1730" y="71"/>
                      <a:pt x="1697" y="80"/>
                    </a:cubicBezTo>
                    <a:cubicBezTo>
                      <a:pt x="1694" y="79"/>
                      <a:pt x="1692" y="79"/>
                      <a:pt x="1690" y="79"/>
                    </a:cubicBezTo>
                    <a:cubicBezTo>
                      <a:pt x="1679" y="69"/>
                      <a:pt x="1668" y="71"/>
                      <a:pt x="1656" y="78"/>
                    </a:cubicBezTo>
                    <a:cubicBezTo>
                      <a:pt x="1656" y="80"/>
                      <a:pt x="1656" y="82"/>
                      <a:pt x="1657" y="84"/>
                    </a:cubicBezTo>
                    <a:cubicBezTo>
                      <a:pt x="1657" y="84"/>
                      <a:pt x="1656" y="84"/>
                      <a:pt x="1656" y="84"/>
                    </a:cubicBezTo>
                    <a:cubicBezTo>
                      <a:pt x="1657" y="82"/>
                      <a:pt x="1658" y="80"/>
                      <a:pt x="1656" y="78"/>
                    </a:cubicBezTo>
                    <a:cubicBezTo>
                      <a:pt x="1629" y="83"/>
                      <a:pt x="1604" y="69"/>
                      <a:pt x="1577" y="73"/>
                    </a:cubicBezTo>
                    <a:cubicBezTo>
                      <a:pt x="1538" y="67"/>
                      <a:pt x="1499" y="62"/>
                      <a:pt x="1463" y="79"/>
                    </a:cubicBezTo>
                    <a:cubicBezTo>
                      <a:pt x="1447" y="81"/>
                      <a:pt x="1433" y="75"/>
                      <a:pt x="1418" y="67"/>
                    </a:cubicBezTo>
                    <a:cubicBezTo>
                      <a:pt x="1420" y="77"/>
                      <a:pt x="1421" y="83"/>
                      <a:pt x="1422" y="89"/>
                    </a:cubicBezTo>
                    <a:cubicBezTo>
                      <a:pt x="1418" y="89"/>
                      <a:pt x="1416" y="91"/>
                      <a:pt x="1413" y="92"/>
                    </a:cubicBezTo>
                    <a:cubicBezTo>
                      <a:pt x="1402" y="98"/>
                      <a:pt x="1393" y="113"/>
                      <a:pt x="1377" y="96"/>
                    </a:cubicBezTo>
                    <a:cubicBezTo>
                      <a:pt x="1377" y="96"/>
                      <a:pt x="1377" y="96"/>
                      <a:pt x="1377" y="96"/>
                    </a:cubicBezTo>
                    <a:cubicBezTo>
                      <a:pt x="1374" y="94"/>
                      <a:pt x="1371" y="92"/>
                      <a:pt x="1368" y="90"/>
                    </a:cubicBezTo>
                    <a:cubicBezTo>
                      <a:pt x="1343" y="66"/>
                      <a:pt x="1309" y="65"/>
                      <a:pt x="1273" y="67"/>
                    </a:cubicBezTo>
                    <a:cubicBezTo>
                      <a:pt x="1258" y="67"/>
                      <a:pt x="1244" y="67"/>
                      <a:pt x="1229" y="68"/>
                    </a:cubicBezTo>
                    <a:cubicBezTo>
                      <a:pt x="1205" y="65"/>
                      <a:pt x="1181" y="62"/>
                      <a:pt x="1157" y="68"/>
                    </a:cubicBezTo>
                    <a:cubicBezTo>
                      <a:pt x="1127" y="70"/>
                      <a:pt x="1095" y="66"/>
                      <a:pt x="1066" y="73"/>
                    </a:cubicBezTo>
                    <a:cubicBezTo>
                      <a:pt x="1062" y="73"/>
                      <a:pt x="1058" y="73"/>
                      <a:pt x="1054" y="73"/>
                    </a:cubicBezTo>
                    <a:cubicBezTo>
                      <a:pt x="1050" y="66"/>
                      <a:pt x="1036" y="65"/>
                      <a:pt x="1035" y="68"/>
                    </a:cubicBezTo>
                    <a:cubicBezTo>
                      <a:pt x="1029" y="95"/>
                      <a:pt x="1021" y="79"/>
                      <a:pt x="1008" y="71"/>
                    </a:cubicBezTo>
                    <a:cubicBezTo>
                      <a:pt x="990" y="59"/>
                      <a:pt x="958" y="69"/>
                      <a:pt x="951" y="89"/>
                    </a:cubicBezTo>
                    <a:cubicBezTo>
                      <a:pt x="949" y="89"/>
                      <a:pt x="948" y="89"/>
                      <a:pt x="946" y="88"/>
                    </a:cubicBezTo>
                    <a:cubicBezTo>
                      <a:pt x="934" y="70"/>
                      <a:pt x="917" y="61"/>
                      <a:pt x="891" y="68"/>
                    </a:cubicBezTo>
                    <a:cubicBezTo>
                      <a:pt x="861" y="71"/>
                      <a:pt x="827" y="56"/>
                      <a:pt x="801" y="79"/>
                    </a:cubicBezTo>
                    <a:cubicBezTo>
                      <a:pt x="799" y="77"/>
                      <a:pt x="797" y="75"/>
                      <a:pt x="794" y="73"/>
                    </a:cubicBezTo>
                    <a:cubicBezTo>
                      <a:pt x="779" y="60"/>
                      <a:pt x="759" y="62"/>
                      <a:pt x="739" y="61"/>
                    </a:cubicBezTo>
                    <a:cubicBezTo>
                      <a:pt x="714" y="60"/>
                      <a:pt x="688" y="67"/>
                      <a:pt x="665" y="55"/>
                    </a:cubicBezTo>
                    <a:cubicBezTo>
                      <a:pt x="671" y="53"/>
                      <a:pt x="676" y="51"/>
                      <a:pt x="681" y="48"/>
                    </a:cubicBezTo>
                    <a:cubicBezTo>
                      <a:pt x="711" y="53"/>
                      <a:pt x="740" y="42"/>
                      <a:pt x="769" y="43"/>
                    </a:cubicBezTo>
                    <a:cubicBezTo>
                      <a:pt x="790" y="41"/>
                      <a:pt x="812" y="49"/>
                      <a:pt x="840" y="31"/>
                    </a:cubicBezTo>
                    <a:cubicBezTo>
                      <a:pt x="790" y="33"/>
                      <a:pt x="752" y="30"/>
                      <a:pt x="714" y="20"/>
                    </a:cubicBezTo>
                    <a:cubicBezTo>
                      <a:pt x="708" y="18"/>
                      <a:pt x="701" y="21"/>
                      <a:pt x="697" y="25"/>
                    </a:cubicBezTo>
                    <a:cubicBezTo>
                      <a:pt x="683" y="26"/>
                      <a:pt x="668" y="24"/>
                      <a:pt x="662" y="36"/>
                    </a:cubicBezTo>
                    <a:cubicBezTo>
                      <a:pt x="662" y="36"/>
                      <a:pt x="662" y="36"/>
                      <a:pt x="662" y="36"/>
                    </a:cubicBezTo>
                    <a:cubicBezTo>
                      <a:pt x="658" y="30"/>
                      <a:pt x="654" y="23"/>
                      <a:pt x="641" y="25"/>
                    </a:cubicBezTo>
                    <a:cubicBezTo>
                      <a:pt x="633" y="18"/>
                      <a:pt x="611" y="24"/>
                      <a:pt x="614" y="7"/>
                    </a:cubicBezTo>
                    <a:cubicBezTo>
                      <a:pt x="616" y="0"/>
                      <a:pt x="603" y="1"/>
                      <a:pt x="599" y="3"/>
                    </a:cubicBezTo>
                    <a:cubicBezTo>
                      <a:pt x="578" y="16"/>
                      <a:pt x="551" y="8"/>
                      <a:pt x="528" y="14"/>
                    </a:cubicBezTo>
                    <a:cubicBezTo>
                      <a:pt x="508" y="12"/>
                      <a:pt x="488" y="14"/>
                      <a:pt x="472" y="25"/>
                    </a:cubicBezTo>
                    <a:cubicBezTo>
                      <a:pt x="472" y="26"/>
                      <a:pt x="473" y="26"/>
                      <a:pt x="473" y="27"/>
                    </a:cubicBezTo>
                    <a:cubicBezTo>
                      <a:pt x="472" y="26"/>
                      <a:pt x="472" y="26"/>
                      <a:pt x="472" y="26"/>
                    </a:cubicBezTo>
                    <a:cubicBezTo>
                      <a:pt x="472" y="25"/>
                      <a:pt x="472" y="25"/>
                      <a:pt x="472" y="25"/>
                    </a:cubicBezTo>
                    <a:cubicBezTo>
                      <a:pt x="459" y="26"/>
                      <a:pt x="446" y="26"/>
                      <a:pt x="433" y="27"/>
                    </a:cubicBezTo>
                    <a:cubicBezTo>
                      <a:pt x="418" y="28"/>
                      <a:pt x="398" y="19"/>
                      <a:pt x="390" y="37"/>
                    </a:cubicBezTo>
                    <a:cubicBezTo>
                      <a:pt x="376" y="37"/>
                      <a:pt x="362" y="38"/>
                      <a:pt x="351" y="45"/>
                    </a:cubicBezTo>
                    <a:cubicBezTo>
                      <a:pt x="338" y="51"/>
                      <a:pt x="324" y="56"/>
                      <a:pt x="311" y="62"/>
                    </a:cubicBezTo>
                    <a:cubicBezTo>
                      <a:pt x="308" y="63"/>
                      <a:pt x="305" y="64"/>
                      <a:pt x="302" y="66"/>
                    </a:cubicBezTo>
                    <a:cubicBezTo>
                      <a:pt x="302" y="66"/>
                      <a:pt x="302" y="66"/>
                      <a:pt x="302" y="66"/>
                    </a:cubicBezTo>
                    <a:cubicBezTo>
                      <a:pt x="279" y="65"/>
                      <a:pt x="258" y="70"/>
                      <a:pt x="239" y="79"/>
                    </a:cubicBezTo>
                    <a:cubicBezTo>
                      <a:pt x="241" y="81"/>
                      <a:pt x="244" y="83"/>
                      <a:pt x="246" y="85"/>
                    </a:cubicBezTo>
                    <a:cubicBezTo>
                      <a:pt x="246" y="85"/>
                      <a:pt x="246" y="85"/>
                      <a:pt x="246" y="85"/>
                    </a:cubicBezTo>
                    <a:cubicBezTo>
                      <a:pt x="244" y="83"/>
                      <a:pt x="242" y="81"/>
                      <a:pt x="239" y="79"/>
                    </a:cubicBezTo>
                    <a:cubicBezTo>
                      <a:pt x="217" y="86"/>
                      <a:pt x="201" y="94"/>
                      <a:pt x="213" y="114"/>
                    </a:cubicBezTo>
                    <a:cubicBezTo>
                      <a:pt x="208" y="116"/>
                      <a:pt x="203" y="118"/>
                      <a:pt x="198" y="120"/>
                    </a:cubicBezTo>
                    <a:cubicBezTo>
                      <a:pt x="187" y="132"/>
                      <a:pt x="169" y="116"/>
                      <a:pt x="157" y="126"/>
                    </a:cubicBezTo>
                    <a:cubicBezTo>
                      <a:pt x="148" y="129"/>
                      <a:pt x="145" y="139"/>
                      <a:pt x="133" y="139"/>
                    </a:cubicBezTo>
                    <a:cubicBezTo>
                      <a:pt x="122" y="139"/>
                      <a:pt x="110" y="135"/>
                      <a:pt x="102" y="144"/>
                    </a:cubicBezTo>
                    <a:cubicBezTo>
                      <a:pt x="102" y="144"/>
                      <a:pt x="102" y="144"/>
                      <a:pt x="102" y="144"/>
                    </a:cubicBezTo>
                    <a:cubicBezTo>
                      <a:pt x="95" y="150"/>
                      <a:pt x="112" y="157"/>
                      <a:pt x="101" y="162"/>
                    </a:cubicBezTo>
                    <a:cubicBezTo>
                      <a:pt x="101" y="162"/>
                      <a:pt x="101" y="162"/>
                      <a:pt x="101" y="162"/>
                    </a:cubicBezTo>
                    <a:cubicBezTo>
                      <a:pt x="90" y="167"/>
                      <a:pt x="80" y="173"/>
                      <a:pt x="67" y="176"/>
                    </a:cubicBezTo>
                    <a:cubicBezTo>
                      <a:pt x="65" y="176"/>
                      <a:pt x="65" y="177"/>
                      <a:pt x="64" y="178"/>
                    </a:cubicBezTo>
                    <a:cubicBezTo>
                      <a:pt x="17" y="178"/>
                      <a:pt x="0" y="200"/>
                      <a:pt x="21" y="237"/>
                    </a:cubicBezTo>
                    <a:cubicBezTo>
                      <a:pt x="10" y="260"/>
                      <a:pt x="15" y="283"/>
                      <a:pt x="14" y="306"/>
                    </a:cubicBezTo>
                    <a:cubicBezTo>
                      <a:pt x="15" y="316"/>
                      <a:pt x="7" y="326"/>
                      <a:pt x="20" y="334"/>
                    </a:cubicBezTo>
                    <a:cubicBezTo>
                      <a:pt x="20" y="339"/>
                      <a:pt x="21" y="344"/>
                      <a:pt x="22" y="349"/>
                    </a:cubicBezTo>
                    <a:cubicBezTo>
                      <a:pt x="23" y="354"/>
                      <a:pt x="29" y="357"/>
                      <a:pt x="36" y="360"/>
                    </a:cubicBezTo>
                    <a:cubicBezTo>
                      <a:pt x="39" y="373"/>
                      <a:pt x="38" y="389"/>
                      <a:pt x="69" y="386"/>
                    </a:cubicBezTo>
                    <a:cubicBezTo>
                      <a:pt x="86" y="382"/>
                      <a:pt x="103" y="384"/>
                      <a:pt x="120" y="385"/>
                    </a:cubicBezTo>
                    <a:cubicBezTo>
                      <a:pt x="123" y="388"/>
                      <a:pt x="125" y="391"/>
                      <a:pt x="128" y="394"/>
                    </a:cubicBezTo>
                    <a:cubicBezTo>
                      <a:pt x="126" y="398"/>
                      <a:pt x="125" y="401"/>
                      <a:pt x="124" y="404"/>
                    </a:cubicBezTo>
                    <a:cubicBezTo>
                      <a:pt x="121" y="407"/>
                      <a:pt x="119" y="409"/>
                      <a:pt x="116" y="411"/>
                    </a:cubicBezTo>
                    <a:cubicBezTo>
                      <a:pt x="114" y="413"/>
                      <a:pt x="111" y="415"/>
                      <a:pt x="109" y="417"/>
                    </a:cubicBezTo>
                    <a:cubicBezTo>
                      <a:pt x="89" y="434"/>
                      <a:pt x="66" y="445"/>
                      <a:pt x="34" y="442"/>
                    </a:cubicBezTo>
                    <a:cubicBezTo>
                      <a:pt x="22" y="441"/>
                      <a:pt x="10" y="445"/>
                      <a:pt x="12" y="454"/>
                    </a:cubicBezTo>
                    <a:cubicBezTo>
                      <a:pt x="14" y="464"/>
                      <a:pt x="28" y="459"/>
                      <a:pt x="37" y="459"/>
                    </a:cubicBezTo>
                    <a:cubicBezTo>
                      <a:pt x="42" y="460"/>
                      <a:pt x="48" y="460"/>
                      <a:pt x="50" y="465"/>
                    </a:cubicBezTo>
                    <a:cubicBezTo>
                      <a:pt x="50" y="465"/>
                      <a:pt x="50" y="465"/>
                      <a:pt x="50" y="465"/>
                    </a:cubicBezTo>
                    <a:cubicBezTo>
                      <a:pt x="33" y="474"/>
                      <a:pt x="47" y="476"/>
                      <a:pt x="56" y="476"/>
                    </a:cubicBezTo>
                    <a:cubicBezTo>
                      <a:pt x="71" y="476"/>
                      <a:pt x="86" y="473"/>
                      <a:pt x="101" y="471"/>
                    </a:cubicBezTo>
                    <a:cubicBezTo>
                      <a:pt x="101" y="475"/>
                      <a:pt x="101" y="479"/>
                      <a:pt x="101" y="482"/>
                    </a:cubicBezTo>
                    <a:cubicBezTo>
                      <a:pt x="90" y="485"/>
                      <a:pt x="80" y="487"/>
                      <a:pt x="70" y="490"/>
                    </a:cubicBezTo>
                    <a:cubicBezTo>
                      <a:pt x="70" y="490"/>
                      <a:pt x="70" y="490"/>
                      <a:pt x="70" y="490"/>
                    </a:cubicBezTo>
                    <a:cubicBezTo>
                      <a:pt x="55" y="492"/>
                      <a:pt x="39" y="493"/>
                      <a:pt x="24" y="495"/>
                    </a:cubicBezTo>
                    <a:cubicBezTo>
                      <a:pt x="24" y="496"/>
                      <a:pt x="24" y="498"/>
                      <a:pt x="25" y="499"/>
                    </a:cubicBezTo>
                    <a:cubicBezTo>
                      <a:pt x="34" y="501"/>
                      <a:pt x="43" y="503"/>
                      <a:pt x="52" y="504"/>
                    </a:cubicBezTo>
                    <a:cubicBezTo>
                      <a:pt x="46" y="515"/>
                      <a:pt x="19" y="496"/>
                      <a:pt x="22" y="517"/>
                    </a:cubicBezTo>
                    <a:cubicBezTo>
                      <a:pt x="23" y="521"/>
                      <a:pt x="11" y="530"/>
                      <a:pt x="31" y="533"/>
                    </a:cubicBezTo>
                    <a:cubicBezTo>
                      <a:pt x="48" y="536"/>
                      <a:pt x="59" y="537"/>
                      <a:pt x="68" y="526"/>
                    </a:cubicBezTo>
                    <a:cubicBezTo>
                      <a:pt x="68" y="526"/>
                      <a:pt x="68" y="526"/>
                      <a:pt x="68" y="526"/>
                    </a:cubicBezTo>
                    <a:cubicBezTo>
                      <a:pt x="68" y="527"/>
                      <a:pt x="69" y="529"/>
                      <a:pt x="71" y="531"/>
                    </a:cubicBezTo>
                    <a:cubicBezTo>
                      <a:pt x="73" y="529"/>
                      <a:pt x="75" y="527"/>
                      <a:pt x="78" y="525"/>
                    </a:cubicBezTo>
                    <a:cubicBezTo>
                      <a:pt x="79" y="525"/>
                      <a:pt x="79" y="526"/>
                      <a:pt x="79" y="527"/>
                    </a:cubicBezTo>
                    <a:cubicBezTo>
                      <a:pt x="76" y="527"/>
                      <a:pt x="72" y="528"/>
                      <a:pt x="71" y="531"/>
                    </a:cubicBezTo>
                    <a:cubicBezTo>
                      <a:pt x="70" y="533"/>
                      <a:pt x="70" y="534"/>
                      <a:pt x="70" y="536"/>
                    </a:cubicBezTo>
                    <a:cubicBezTo>
                      <a:pt x="67" y="540"/>
                      <a:pt x="64" y="545"/>
                      <a:pt x="61" y="549"/>
                    </a:cubicBezTo>
                    <a:cubicBezTo>
                      <a:pt x="49" y="550"/>
                      <a:pt x="35" y="545"/>
                      <a:pt x="25" y="555"/>
                    </a:cubicBezTo>
                    <a:cubicBezTo>
                      <a:pt x="31" y="565"/>
                      <a:pt x="43" y="560"/>
                      <a:pt x="53" y="561"/>
                    </a:cubicBezTo>
                    <a:cubicBezTo>
                      <a:pt x="55" y="565"/>
                      <a:pt x="58" y="569"/>
                      <a:pt x="61" y="573"/>
                    </a:cubicBezTo>
                    <a:cubicBezTo>
                      <a:pt x="52" y="574"/>
                      <a:pt x="42" y="570"/>
                      <a:pt x="34" y="576"/>
                    </a:cubicBezTo>
                    <a:cubicBezTo>
                      <a:pt x="45" y="581"/>
                      <a:pt x="57" y="578"/>
                      <a:pt x="68" y="578"/>
                    </a:cubicBezTo>
                    <a:cubicBezTo>
                      <a:pt x="79" y="581"/>
                      <a:pt x="90" y="583"/>
                      <a:pt x="101" y="585"/>
                    </a:cubicBezTo>
                    <a:cubicBezTo>
                      <a:pt x="88" y="597"/>
                      <a:pt x="68" y="586"/>
                      <a:pt x="48" y="595"/>
                    </a:cubicBezTo>
                    <a:cubicBezTo>
                      <a:pt x="73" y="594"/>
                      <a:pt x="84" y="613"/>
                      <a:pt x="108" y="609"/>
                    </a:cubicBezTo>
                    <a:cubicBezTo>
                      <a:pt x="108" y="609"/>
                      <a:pt x="108" y="609"/>
                      <a:pt x="108" y="609"/>
                    </a:cubicBezTo>
                    <a:cubicBezTo>
                      <a:pt x="102" y="624"/>
                      <a:pt x="85" y="621"/>
                      <a:pt x="71" y="620"/>
                    </a:cubicBezTo>
                    <a:cubicBezTo>
                      <a:pt x="57" y="620"/>
                      <a:pt x="53" y="630"/>
                      <a:pt x="58" y="632"/>
                    </a:cubicBezTo>
                    <a:cubicBezTo>
                      <a:pt x="94" y="647"/>
                      <a:pt x="50" y="642"/>
                      <a:pt x="52" y="647"/>
                    </a:cubicBezTo>
                    <a:cubicBezTo>
                      <a:pt x="78" y="659"/>
                      <a:pt x="104" y="670"/>
                      <a:pt x="134" y="674"/>
                    </a:cubicBezTo>
                    <a:cubicBezTo>
                      <a:pt x="147" y="677"/>
                      <a:pt x="161" y="681"/>
                      <a:pt x="174" y="685"/>
                    </a:cubicBezTo>
                    <a:cubicBezTo>
                      <a:pt x="187" y="686"/>
                      <a:pt x="199" y="686"/>
                      <a:pt x="212" y="687"/>
                    </a:cubicBezTo>
                    <a:cubicBezTo>
                      <a:pt x="222" y="693"/>
                      <a:pt x="234" y="692"/>
                      <a:pt x="247" y="691"/>
                    </a:cubicBezTo>
                    <a:cubicBezTo>
                      <a:pt x="276" y="691"/>
                      <a:pt x="305" y="692"/>
                      <a:pt x="335" y="693"/>
                    </a:cubicBezTo>
                    <a:cubicBezTo>
                      <a:pt x="334" y="690"/>
                      <a:pt x="334" y="690"/>
                      <a:pt x="334" y="690"/>
                    </a:cubicBezTo>
                    <a:cubicBezTo>
                      <a:pt x="335" y="690"/>
                      <a:pt x="334" y="690"/>
                      <a:pt x="335" y="690"/>
                    </a:cubicBezTo>
                    <a:cubicBezTo>
                      <a:pt x="334" y="690"/>
                      <a:pt x="335" y="690"/>
                      <a:pt x="335" y="690"/>
                    </a:cubicBezTo>
                    <a:cubicBezTo>
                      <a:pt x="335" y="690"/>
                      <a:pt x="336" y="691"/>
                      <a:pt x="337" y="691"/>
                    </a:cubicBezTo>
                    <a:cubicBezTo>
                      <a:pt x="336" y="691"/>
                      <a:pt x="336" y="692"/>
                      <a:pt x="335" y="693"/>
                    </a:cubicBezTo>
                    <a:cubicBezTo>
                      <a:pt x="336" y="694"/>
                      <a:pt x="338" y="693"/>
                      <a:pt x="340" y="694"/>
                    </a:cubicBezTo>
                    <a:cubicBezTo>
                      <a:pt x="342" y="698"/>
                      <a:pt x="346" y="702"/>
                      <a:pt x="351" y="706"/>
                    </a:cubicBezTo>
                    <a:cubicBezTo>
                      <a:pt x="364" y="711"/>
                      <a:pt x="345" y="722"/>
                      <a:pt x="358" y="727"/>
                    </a:cubicBezTo>
                    <a:cubicBezTo>
                      <a:pt x="358" y="727"/>
                      <a:pt x="358" y="727"/>
                      <a:pt x="358" y="727"/>
                    </a:cubicBezTo>
                    <a:cubicBezTo>
                      <a:pt x="358" y="729"/>
                      <a:pt x="360" y="731"/>
                      <a:pt x="362" y="732"/>
                    </a:cubicBezTo>
                    <a:cubicBezTo>
                      <a:pt x="362" y="732"/>
                      <a:pt x="362" y="732"/>
                      <a:pt x="362" y="732"/>
                    </a:cubicBezTo>
                    <a:cubicBezTo>
                      <a:pt x="362" y="732"/>
                      <a:pt x="362" y="732"/>
                      <a:pt x="362" y="732"/>
                    </a:cubicBezTo>
                    <a:cubicBezTo>
                      <a:pt x="387" y="745"/>
                      <a:pt x="419" y="741"/>
                      <a:pt x="448" y="747"/>
                    </a:cubicBezTo>
                    <a:cubicBezTo>
                      <a:pt x="484" y="757"/>
                      <a:pt x="523" y="759"/>
                      <a:pt x="561" y="763"/>
                    </a:cubicBezTo>
                    <a:cubicBezTo>
                      <a:pt x="575" y="766"/>
                      <a:pt x="586" y="774"/>
                      <a:pt x="602" y="773"/>
                    </a:cubicBezTo>
                    <a:cubicBezTo>
                      <a:pt x="602" y="773"/>
                      <a:pt x="602" y="773"/>
                      <a:pt x="602" y="773"/>
                    </a:cubicBezTo>
                    <a:cubicBezTo>
                      <a:pt x="618" y="775"/>
                      <a:pt x="634" y="777"/>
                      <a:pt x="650" y="779"/>
                    </a:cubicBezTo>
                    <a:cubicBezTo>
                      <a:pt x="688" y="783"/>
                      <a:pt x="724" y="797"/>
                      <a:pt x="764" y="785"/>
                    </a:cubicBezTo>
                    <a:cubicBezTo>
                      <a:pt x="790" y="785"/>
                      <a:pt x="815" y="785"/>
                      <a:pt x="841" y="785"/>
                    </a:cubicBezTo>
                    <a:cubicBezTo>
                      <a:pt x="882" y="791"/>
                      <a:pt x="924" y="793"/>
                      <a:pt x="965" y="785"/>
                    </a:cubicBezTo>
                    <a:cubicBezTo>
                      <a:pt x="1018" y="785"/>
                      <a:pt x="1072" y="784"/>
                      <a:pt x="1125" y="784"/>
                    </a:cubicBezTo>
                    <a:cubicBezTo>
                      <a:pt x="1129" y="785"/>
                      <a:pt x="1129" y="785"/>
                      <a:pt x="1129" y="785"/>
                    </a:cubicBezTo>
                    <a:cubicBezTo>
                      <a:pt x="1133" y="785"/>
                      <a:pt x="1133" y="785"/>
                      <a:pt x="1133" y="785"/>
                    </a:cubicBezTo>
                    <a:cubicBezTo>
                      <a:pt x="1197" y="784"/>
                      <a:pt x="1262" y="784"/>
                      <a:pt x="1326" y="784"/>
                    </a:cubicBezTo>
                    <a:cubicBezTo>
                      <a:pt x="1372" y="784"/>
                      <a:pt x="1418" y="783"/>
                      <a:pt x="1464" y="783"/>
                    </a:cubicBezTo>
                    <a:cubicBezTo>
                      <a:pt x="1464" y="781"/>
                      <a:pt x="1463" y="780"/>
                      <a:pt x="1461" y="779"/>
                    </a:cubicBezTo>
                    <a:cubicBezTo>
                      <a:pt x="1462" y="779"/>
                      <a:pt x="1463" y="779"/>
                      <a:pt x="1463" y="779"/>
                    </a:cubicBezTo>
                    <a:cubicBezTo>
                      <a:pt x="1463" y="779"/>
                      <a:pt x="1463" y="779"/>
                      <a:pt x="1463" y="779"/>
                    </a:cubicBezTo>
                    <a:cubicBezTo>
                      <a:pt x="1463" y="779"/>
                      <a:pt x="1463" y="779"/>
                      <a:pt x="1463" y="779"/>
                    </a:cubicBezTo>
                    <a:cubicBezTo>
                      <a:pt x="1463" y="779"/>
                      <a:pt x="1464" y="779"/>
                      <a:pt x="1464" y="779"/>
                    </a:cubicBezTo>
                    <a:cubicBezTo>
                      <a:pt x="1464" y="779"/>
                      <a:pt x="1464" y="779"/>
                      <a:pt x="1464" y="779"/>
                    </a:cubicBezTo>
                    <a:cubicBezTo>
                      <a:pt x="1464" y="781"/>
                      <a:pt x="1464" y="782"/>
                      <a:pt x="1464" y="783"/>
                    </a:cubicBezTo>
                    <a:cubicBezTo>
                      <a:pt x="1480" y="783"/>
                      <a:pt x="1495" y="783"/>
                      <a:pt x="1511" y="783"/>
                    </a:cubicBezTo>
                    <a:cubicBezTo>
                      <a:pt x="1544" y="783"/>
                      <a:pt x="1578" y="788"/>
                      <a:pt x="1611" y="780"/>
                    </a:cubicBezTo>
                    <a:cubicBezTo>
                      <a:pt x="1624" y="779"/>
                      <a:pt x="1637" y="779"/>
                      <a:pt x="1650" y="779"/>
                    </a:cubicBezTo>
                    <a:cubicBezTo>
                      <a:pt x="1663" y="781"/>
                      <a:pt x="1676" y="781"/>
                      <a:pt x="1690" y="780"/>
                    </a:cubicBezTo>
                    <a:cubicBezTo>
                      <a:pt x="1705" y="777"/>
                      <a:pt x="1721" y="777"/>
                      <a:pt x="1736" y="780"/>
                    </a:cubicBezTo>
                    <a:cubicBezTo>
                      <a:pt x="1742" y="780"/>
                      <a:pt x="1748" y="780"/>
                      <a:pt x="1754" y="780"/>
                    </a:cubicBezTo>
                    <a:cubicBezTo>
                      <a:pt x="1776" y="790"/>
                      <a:pt x="1800" y="795"/>
                      <a:pt x="1826" y="792"/>
                    </a:cubicBezTo>
                    <a:cubicBezTo>
                      <a:pt x="1831" y="792"/>
                      <a:pt x="1836" y="792"/>
                      <a:pt x="1842" y="792"/>
                    </a:cubicBezTo>
                    <a:cubicBezTo>
                      <a:pt x="1847" y="793"/>
                      <a:pt x="1853" y="793"/>
                      <a:pt x="1858" y="793"/>
                    </a:cubicBezTo>
                    <a:cubicBezTo>
                      <a:pt x="1861" y="794"/>
                      <a:pt x="1861" y="794"/>
                      <a:pt x="1861" y="794"/>
                    </a:cubicBezTo>
                    <a:cubicBezTo>
                      <a:pt x="1864" y="794"/>
                      <a:pt x="1864" y="794"/>
                      <a:pt x="1864" y="794"/>
                    </a:cubicBezTo>
                    <a:cubicBezTo>
                      <a:pt x="1880" y="801"/>
                      <a:pt x="1898" y="798"/>
                      <a:pt x="1915" y="798"/>
                    </a:cubicBezTo>
                    <a:cubicBezTo>
                      <a:pt x="1925" y="799"/>
                      <a:pt x="1935" y="799"/>
                      <a:pt x="1946" y="800"/>
                    </a:cubicBezTo>
                    <a:cubicBezTo>
                      <a:pt x="1959" y="806"/>
                      <a:pt x="1973" y="805"/>
                      <a:pt x="1988" y="804"/>
                    </a:cubicBezTo>
                    <a:cubicBezTo>
                      <a:pt x="1998" y="805"/>
                      <a:pt x="2008" y="805"/>
                      <a:pt x="2018" y="806"/>
                    </a:cubicBezTo>
                    <a:cubicBezTo>
                      <a:pt x="2023" y="805"/>
                      <a:pt x="2025" y="801"/>
                      <a:pt x="2028" y="798"/>
                    </a:cubicBezTo>
                    <a:cubicBezTo>
                      <a:pt x="2025" y="801"/>
                      <a:pt x="2021" y="803"/>
                      <a:pt x="2018" y="806"/>
                    </a:cubicBezTo>
                    <a:cubicBezTo>
                      <a:pt x="2036" y="812"/>
                      <a:pt x="2056" y="811"/>
                      <a:pt x="2076" y="810"/>
                    </a:cubicBezTo>
                    <a:cubicBezTo>
                      <a:pt x="2089" y="811"/>
                      <a:pt x="2102" y="811"/>
                      <a:pt x="2115" y="812"/>
                    </a:cubicBezTo>
                    <a:cubicBezTo>
                      <a:pt x="2133" y="819"/>
                      <a:pt x="2153" y="817"/>
                      <a:pt x="2173" y="816"/>
                    </a:cubicBezTo>
                    <a:cubicBezTo>
                      <a:pt x="2183" y="817"/>
                      <a:pt x="2193" y="817"/>
                      <a:pt x="2203" y="818"/>
                    </a:cubicBezTo>
                    <a:cubicBezTo>
                      <a:pt x="2221" y="826"/>
                      <a:pt x="2241" y="821"/>
                      <a:pt x="2260" y="822"/>
                    </a:cubicBezTo>
                    <a:cubicBezTo>
                      <a:pt x="2282" y="822"/>
                      <a:pt x="2302" y="823"/>
                      <a:pt x="2323" y="823"/>
                    </a:cubicBezTo>
                    <a:cubicBezTo>
                      <a:pt x="2356" y="832"/>
                      <a:pt x="2390" y="827"/>
                      <a:pt x="2423" y="828"/>
                    </a:cubicBezTo>
                    <a:cubicBezTo>
                      <a:pt x="2439" y="828"/>
                      <a:pt x="2455" y="828"/>
                      <a:pt x="2470" y="828"/>
                    </a:cubicBezTo>
                    <a:cubicBezTo>
                      <a:pt x="2470" y="826"/>
                      <a:pt x="2470" y="824"/>
                      <a:pt x="2470" y="823"/>
                    </a:cubicBezTo>
                    <a:cubicBezTo>
                      <a:pt x="2470" y="823"/>
                      <a:pt x="2470" y="823"/>
                      <a:pt x="2470" y="823"/>
                    </a:cubicBezTo>
                    <a:cubicBezTo>
                      <a:pt x="2470" y="823"/>
                      <a:pt x="2471" y="823"/>
                      <a:pt x="2471" y="823"/>
                    </a:cubicBezTo>
                    <a:cubicBezTo>
                      <a:pt x="2471" y="823"/>
                      <a:pt x="2471" y="823"/>
                      <a:pt x="2471" y="823"/>
                    </a:cubicBezTo>
                    <a:cubicBezTo>
                      <a:pt x="2471" y="823"/>
                      <a:pt x="2471" y="823"/>
                      <a:pt x="2471" y="823"/>
                    </a:cubicBezTo>
                    <a:cubicBezTo>
                      <a:pt x="2472" y="823"/>
                      <a:pt x="2472" y="823"/>
                      <a:pt x="2473" y="823"/>
                    </a:cubicBezTo>
                    <a:cubicBezTo>
                      <a:pt x="2472" y="824"/>
                      <a:pt x="2470" y="826"/>
                      <a:pt x="2470" y="828"/>
                    </a:cubicBezTo>
                    <a:cubicBezTo>
                      <a:pt x="2516" y="828"/>
                      <a:pt x="2562" y="828"/>
                      <a:pt x="2608" y="828"/>
                    </a:cubicBezTo>
                    <a:cubicBezTo>
                      <a:pt x="2673" y="828"/>
                      <a:pt x="2737" y="829"/>
                      <a:pt x="2801" y="829"/>
                    </a:cubicBezTo>
                    <a:cubicBezTo>
                      <a:pt x="2801" y="829"/>
                      <a:pt x="2801" y="829"/>
                      <a:pt x="2801" y="829"/>
                    </a:cubicBezTo>
                    <a:cubicBezTo>
                      <a:pt x="2801" y="829"/>
                      <a:pt x="2801" y="829"/>
                      <a:pt x="2801" y="829"/>
                    </a:cubicBezTo>
                    <a:cubicBezTo>
                      <a:pt x="2805" y="830"/>
                      <a:pt x="2805" y="830"/>
                      <a:pt x="2805" y="830"/>
                    </a:cubicBezTo>
                    <a:cubicBezTo>
                      <a:pt x="2809" y="829"/>
                      <a:pt x="2809" y="829"/>
                      <a:pt x="2809" y="829"/>
                    </a:cubicBezTo>
                    <a:cubicBezTo>
                      <a:pt x="2863" y="829"/>
                      <a:pt x="2916" y="829"/>
                      <a:pt x="2969" y="829"/>
                    </a:cubicBezTo>
                    <a:cubicBezTo>
                      <a:pt x="3011" y="838"/>
                      <a:pt x="3052" y="836"/>
                      <a:pt x="3093" y="830"/>
                    </a:cubicBezTo>
                    <a:cubicBezTo>
                      <a:pt x="3119" y="830"/>
                      <a:pt x="3144" y="830"/>
                      <a:pt x="3170" y="830"/>
                    </a:cubicBezTo>
                    <a:cubicBezTo>
                      <a:pt x="3210" y="843"/>
                      <a:pt x="3246" y="827"/>
                      <a:pt x="3284" y="822"/>
                    </a:cubicBezTo>
                    <a:cubicBezTo>
                      <a:pt x="3300" y="820"/>
                      <a:pt x="3316" y="818"/>
                      <a:pt x="3332" y="816"/>
                    </a:cubicBezTo>
                    <a:cubicBezTo>
                      <a:pt x="3348" y="817"/>
                      <a:pt x="3359" y="808"/>
                      <a:pt x="3373" y="805"/>
                    </a:cubicBezTo>
                    <a:cubicBezTo>
                      <a:pt x="3411" y="801"/>
                      <a:pt x="3450" y="799"/>
                      <a:pt x="3486" y="787"/>
                    </a:cubicBezTo>
                    <a:cubicBezTo>
                      <a:pt x="3515" y="781"/>
                      <a:pt x="3547" y="785"/>
                      <a:pt x="3572" y="770"/>
                    </a:cubicBezTo>
                    <a:cubicBezTo>
                      <a:pt x="3575" y="769"/>
                      <a:pt x="3576" y="767"/>
                      <a:pt x="3576" y="765"/>
                    </a:cubicBezTo>
                    <a:cubicBezTo>
                      <a:pt x="3589" y="759"/>
                      <a:pt x="3570" y="747"/>
                      <a:pt x="3583" y="741"/>
                    </a:cubicBezTo>
                    <a:cubicBezTo>
                      <a:pt x="3594" y="732"/>
                      <a:pt x="3600" y="722"/>
                      <a:pt x="3598" y="710"/>
                    </a:cubicBezTo>
                    <a:cubicBezTo>
                      <a:pt x="3606" y="694"/>
                      <a:pt x="3601" y="678"/>
                      <a:pt x="3599" y="663"/>
                    </a:cubicBezTo>
                    <a:cubicBezTo>
                      <a:pt x="3599" y="663"/>
                      <a:pt x="3599" y="663"/>
                      <a:pt x="3599" y="663"/>
                    </a:cubicBezTo>
                    <a:cubicBezTo>
                      <a:pt x="3599" y="663"/>
                      <a:pt x="3599" y="663"/>
                      <a:pt x="3599" y="663"/>
                    </a:cubicBezTo>
                    <a:cubicBezTo>
                      <a:pt x="3599" y="662"/>
                      <a:pt x="3599" y="662"/>
                      <a:pt x="3599" y="661"/>
                    </a:cubicBezTo>
                    <a:cubicBezTo>
                      <a:pt x="3599" y="661"/>
                      <a:pt x="3599" y="661"/>
                      <a:pt x="3600" y="661"/>
                    </a:cubicBezTo>
                    <a:cubicBezTo>
                      <a:pt x="3599" y="663"/>
                      <a:pt x="3599" y="663"/>
                      <a:pt x="3599" y="663"/>
                    </a:cubicBezTo>
                    <a:cubicBezTo>
                      <a:pt x="3628" y="662"/>
                      <a:pt x="3658" y="662"/>
                      <a:pt x="3687" y="661"/>
                    </a:cubicBezTo>
                    <a:cubicBezTo>
                      <a:pt x="3699" y="662"/>
                      <a:pt x="3712" y="663"/>
                      <a:pt x="3722" y="658"/>
                    </a:cubicBezTo>
                    <a:cubicBezTo>
                      <a:pt x="3722" y="658"/>
                      <a:pt x="3722" y="658"/>
                      <a:pt x="3722" y="658"/>
                    </a:cubicBezTo>
                    <a:cubicBezTo>
                      <a:pt x="3722" y="658"/>
                      <a:pt x="3722" y="658"/>
                      <a:pt x="3722" y="658"/>
                    </a:cubicBezTo>
                    <a:cubicBezTo>
                      <a:pt x="3735" y="657"/>
                      <a:pt x="3747" y="656"/>
                      <a:pt x="3760" y="656"/>
                    </a:cubicBezTo>
                    <a:cubicBezTo>
                      <a:pt x="3773" y="653"/>
                      <a:pt x="3787" y="649"/>
                      <a:pt x="3800" y="646"/>
                    </a:cubicBezTo>
                    <a:cubicBezTo>
                      <a:pt x="3830" y="642"/>
                      <a:pt x="3856" y="633"/>
                      <a:pt x="3882" y="622"/>
                    </a:cubicBezTo>
                    <a:cubicBezTo>
                      <a:pt x="3884" y="617"/>
                      <a:pt x="3840" y="622"/>
                      <a:pt x="3876" y="609"/>
                    </a:cubicBezTo>
                    <a:cubicBezTo>
                      <a:pt x="3881" y="607"/>
                      <a:pt x="3877" y="598"/>
                      <a:pt x="3863" y="598"/>
                    </a:cubicBezTo>
                    <a:cubicBezTo>
                      <a:pt x="3849" y="599"/>
                      <a:pt x="3832" y="601"/>
                      <a:pt x="3826" y="588"/>
                    </a:cubicBezTo>
                    <a:cubicBezTo>
                      <a:pt x="3826" y="588"/>
                      <a:pt x="3826" y="588"/>
                      <a:pt x="3826" y="588"/>
                    </a:cubicBezTo>
                    <a:cubicBezTo>
                      <a:pt x="3850" y="592"/>
                      <a:pt x="3861" y="575"/>
                      <a:pt x="3886" y="576"/>
                    </a:cubicBezTo>
                    <a:cubicBezTo>
                      <a:pt x="3866" y="568"/>
                      <a:pt x="3846" y="577"/>
                      <a:pt x="3833" y="567"/>
                    </a:cubicBezTo>
                    <a:cubicBezTo>
                      <a:pt x="3844" y="565"/>
                      <a:pt x="3855" y="563"/>
                      <a:pt x="3866" y="561"/>
                    </a:cubicBezTo>
                    <a:cubicBezTo>
                      <a:pt x="3877" y="560"/>
                      <a:pt x="3889" y="563"/>
                      <a:pt x="3900" y="559"/>
                    </a:cubicBezTo>
                    <a:cubicBezTo>
                      <a:pt x="3892" y="554"/>
                      <a:pt x="3882" y="557"/>
                      <a:pt x="3873" y="556"/>
                    </a:cubicBezTo>
                    <a:cubicBezTo>
                      <a:pt x="3876" y="552"/>
                      <a:pt x="3879" y="549"/>
                      <a:pt x="3881" y="545"/>
                    </a:cubicBezTo>
                    <a:cubicBezTo>
                      <a:pt x="3891" y="544"/>
                      <a:pt x="3903" y="549"/>
                      <a:pt x="3909" y="540"/>
                    </a:cubicBezTo>
                    <a:cubicBezTo>
                      <a:pt x="3899" y="531"/>
                      <a:pt x="3885" y="536"/>
                      <a:pt x="3873" y="535"/>
                    </a:cubicBezTo>
                    <a:cubicBezTo>
                      <a:pt x="3870" y="531"/>
                      <a:pt x="3867" y="527"/>
                      <a:pt x="3864" y="523"/>
                    </a:cubicBezTo>
                    <a:cubicBezTo>
                      <a:pt x="3864" y="521"/>
                      <a:pt x="3864" y="520"/>
                      <a:pt x="3863" y="518"/>
                    </a:cubicBezTo>
                    <a:cubicBezTo>
                      <a:pt x="3865" y="517"/>
                      <a:pt x="3866" y="516"/>
                      <a:pt x="3866" y="514"/>
                    </a:cubicBezTo>
                    <a:cubicBezTo>
                      <a:pt x="3875" y="524"/>
                      <a:pt x="3886" y="523"/>
                      <a:pt x="3903" y="521"/>
                    </a:cubicBezTo>
                    <a:cubicBezTo>
                      <a:pt x="3923" y="518"/>
                      <a:pt x="3911" y="510"/>
                      <a:pt x="3912" y="506"/>
                    </a:cubicBezTo>
                    <a:cubicBezTo>
                      <a:pt x="3915" y="487"/>
                      <a:pt x="3888" y="504"/>
                      <a:pt x="3882" y="495"/>
                    </a:cubicBezTo>
                    <a:cubicBezTo>
                      <a:pt x="3891" y="493"/>
                      <a:pt x="3900" y="492"/>
                      <a:pt x="3910" y="490"/>
                    </a:cubicBezTo>
                    <a:cubicBezTo>
                      <a:pt x="3910" y="489"/>
                      <a:pt x="3910" y="487"/>
                      <a:pt x="3910" y="486"/>
                    </a:cubicBezTo>
                    <a:cubicBezTo>
                      <a:pt x="3895" y="485"/>
                      <a:pt x="3880" y="483"/>
                      <a:pt x="3864" y="482"/>
                    </a:cubicBezTo>
                    <a:cubicBezTo>
                      <a:pt x="3854" y="480"/>
                      <a:pt x="3844" y="478"/>
                      <a:pt x="3833" y="475"/>
                    </a:cubicBezTo>
                    <a:cubicBezTo>
                      <a:pt x="3833" y="472"/>
                      <a:pt x="3833" y="469"/>
                      <a:pt x="3833" y="465"/>
                    </a:cubicBezTo>
                    <a:cubicBezTo>
                      <a:pt x="3848" y="467"/>
                      <a:pt x="3863" y="469"/>
                      <a:pt x="3878" y="470"/>
                    </a:cubicBezTo>
                    <a:cubicBezTo>
                      <a:pt x="3887" y="470"/>
                      <a:pt x="3901" y="468"/>
                      <a:pt x="3884" y="460"/>
                    </a:cubicBezTo>
                    <a:cubicBezTo>
                      <a:pt x="3886" y="455"/>
                      <a:pt x="3892" y="455"/>
                      <a:pt x="3897" y="454"/>
                    </a:cubicBezTo>
                    <a:cubicBezTo>
                      <a:pt x="3906" y="454"/>
                      <a:pt x="3920" y="459"/>
                      <a:pt x="3922" y="450"/>
                    </a:cubicBezTo>
                    <a:close/>
                    <a:moveTo>
                      <a:pt x="3719" y="641"/>
                    </a:moveTo>
                    <a:cubicBezTo>
                      <a:pt x="3719" y="641"/>
                      <a:pt x="3719" y="641"/>
                      <a:pt x="3719" y="641"/>
                    </a:cubicBezTo>
                    <a:cubicBezTo>
                      <a:pt x="3719" y="641"/>
                      <a:pt x="3720" y="641"/>
                      <a:pt x="3720" y="641"/>
                    </a:cubicBezTo>
                    <a:cubicBezTo>
                      <a:pt x="3720" y="641"/>
                      <a:pt x="3719" y="641"/>
                      <a:pt x="3719" y="641"/>
                    </a:cubicBezTo>
                    <a:close/>
                    <a:moveTo>
                      <a:pt x="472" y="31"/>
                    </a:moveTo>
                    <a:cubicBezTo>
                      <a:pt x="472" y="31"/>
                      <a:pt x="471" y="31"/>
                      <a:pt x="471" y="31"/>
                    </a:cubicBezTo>
                    <a:cubicBezTo>
                      <a:pt x="471" y="31"/>
                      <a:pt x="471" y="31"/>
                      <a:pt x="471" y="31"/>
                    </a:cubicBezTo>
                    <a:lnTo>
                      <a:pt x="472" y="31"/>
                    </a:lnTo>
                    <a:close/>
                    <a:moveTo>
                      <a:pt x="3463" y="72"/>
                    </a:moveTo>
                    <a:cubicBezTo>
                      <a:pt x="3463" y="73"/>
                      <a:pt x="3463" y="73"/>
                      <a:pt x="3463" y="73"/>
                    </a:cubicBezTo>
                    <a:cubicBezTo>
                      <a:pt x="3463" y="72"/>
                      <a:pt x="3463" y="72"/>
                      <a:pt x="3463" y="72"/>
                    </a:cubicBezTo>
                    <a:cubicBezTo>
                      <a:pt x="3463" y="72"/>
                      <a:pt x="3463" y="72"/>
                      <a:pt x="3463" y="72"/>
                    </a:cubicBezTo>
                    <a:close/>
                    <a:moveTo>
                      <a:pt x="3495" y="701"/>
                    </a:moveTo>
                    <a:cubicBezTo>
                      <a:pt x="3492" y="701"/>
                      <a:pt x="3489" y="702"/>
                      <a:pt x="3486" y="704"/>
                    </a:cubicBezTo>
                    <a:cubicBezTo>
                      <a:pt x="3488" y="701"/>
                      <a:pt x="3489" y="698"/>
                      <a:pt x="3490" y="695"/>
                    </a:cubicBezTo>
                    <a:cubicBezTo>
                      <a:pt x="3492" y="697"/>
                      <a:pt x="3492" y="699"/>
                      <a:pt x="3495" y="701"/>
                    </a:cubicBezTo>
                    <a:close/>
                    <a:moveTo>
                      <a:pt x="190" y="454"/>
                    </a:moveTo>
                    <a:cubicBezTo>
                      <a:pt x="190" y="454"/>
                      <a:pt x="190" y="454"/>
                      <a:pt x="190" y="454"/>
                    </a:cubicBezTo>
                    <a:cubicBezTo>
                      <a:pt x="190" y="454"/>
                      <a:pt x="190" y="454"/>
                      <a:pt x="190" y="454"/>
                    </a:cubicBezTo>
                    <a:cubicBezTo>
                      <a:pt x="190" y="454"/>
                      <a:pt x="190" y="454"/>
                      <a:pt x="190" y="454"/>
                    </a:cubicBezTo>
                    <a:cubicBezTo>
                      <a:pt x="190" y="454"/>
                      <a:pt x="190" y="454"/>
                      <a:pt x="190" y="454"/>
                    </a:cubicBezTo>
                    <a:close/>
                    <a:moveTo>
                      <a:pt x="3370" y="706"/>
                    </a:moveTo>
                    <a:cubicBezTo>
                      <a:pt x="3371" y="706"/>
                      <a:pt x="3371" y="705"/>
                      <a:pt x="3372" y="705"/>
                    </a:cubicBezTo>
                    <a:cubicBezTo>
                      <a:pt x="3371" y="705"/>
                      <a:pt x="3371" y="706"/>
                      <a:pt x="3371" y="706"/>
                    </a:cubicBezTo>
                    <a:cubicBezTo>
                      <a:pt x="3370" y="706"/>
                      <a:pt x="3371" y="706"/>
                      <a:pt x="3370" y="706"/>
                    </a:cubicBezTo>
                    <a:close/>
                    <a:moveTo>
                      <a:pt x="2896" y="753"/>
                    </a:moveTo>
                    <a:cubicBezTo>
                      <a:pt x="2897" y="752"/>
                      <a:pt x="2897" y="752"/>
                      <a:pt x="2898" y="751"/>
                    </a:cubicBezTo>
                    <a:cubicBezTo>
                      <a:pt x="2899" y="752"/>
                      <a:pt x="2898" y="752"/>
                      <a:pt x="2898" y="753"/>
                    </a:cubicBezTo>
                    <a:cubicBezTo>
                      <a:pt x="2897" y="753"/>
                      <a:pt x="2896" y="753"/>
                      <a:pt x="2896" y="753"/>
                    </a:cubicBezTo>
                    <a:close/>
                    <a:moveTo>
                      <a:pt x="3147" y="710"/>
                    </a:moveTo>
                    <a:cubicBezTo>
                      <a:pt x="3148" y="710"/>
                      <a:pt x="3149" y="710"/>
                      <a:pt x="3149" y="710"/>
                    </a:cubicBezTo>
                    <a:cubicBezTo>
                      <a:pt x="3149" y="710"/>
                      <a:pt x="3149" y="710"/>
                      <a:pt x="3148" y="711"/>
                    </a:cubicBezTo>
                    <a:cubicBezTo>
                      <a:pt x="3148" y="710"/>
                      <a:pt x="3147" y="710"/>
                      <a:pt x="3147" y="710"/>
                    </a:cubicBezTo>
                    <a:close/>
                    <a:moveTo>
                      <a:pt x="3640" y="476"/>
                    </a:moveTo>
                    <a:cubicBezTo>
                      <a:pt x="3640" y="476"/>
                      <a:pt x="3640" y="476"/>
                      <a:pt x="3639" y="476"/>
                    </a:cubicBezTo>
                    <a:cubicBezTo>
                      <a:pt x="3639" y="476"/>
                      <a:pt x="3639" y="476"/>
                      <a:pt x="3639" y="476"/>
                    </a:cubicBezTo>
                    <a:cubicBezTo>
                      <a:pt x="3639" y="476"/>
                      <a:pt x="3639" y="476"/>
                      <a:pt x="3640" y="476"/>
                    </a:cubicBezTo>
                    <a:close/>
                    <a:moveTo>
                      <a:pt x="295" y="484"/>
                    </a:moveTo>
                    <a:cubicBezTo>
                      <a:pt x="295" y="484"/>
                      <a:pt x="295" y="484"/>
                      <a:pt x="295" y="484"/>
                    </a:cubicBezTo>
                    <a:cubicBezTo>
                      <a:pt x="295" y="483"/>
                      <a:pt x="295" y="483"/>
                      <a:pt x="295" y="483"/>
                    </a:cubicBezTo>
                    <a:cubicBezTo>
                      <a:pt x="295" y="483"/>
                      <a:pt x="295" y="484"/>
                      <a:pt x="295" y="484"/>
                    </a:cubicBezTo>
                    <a:close/>
                    <a:moveTo>
                      <a:pt x="2731" y="719"/>
                    </a:moveTo>
                    <a:cubicBezTo>
                      <a:pt x="2731" y="719"/>
                      <a:pt x="2732" y="720"/>
                      <a:pt x="2732" y="720"/>
                    </a:cubicBezTo>
                    <a:cubicBezTo>
                      <a:pt x="2732" y="720"/>
                      <a:pt x="2731" y="720"/>
                      <a:pt x="2731" y="719"/>
                    </a:cubicBezTo>
                    <a:close/>
                    <a:moveTo>
                      <a:pt x="183" y="486"/>
                    </a:moveTo>
                    <a:cubicBezTo>
                      <a:pt x="182" y="485"/>
                      <a:pt x="183" y="485"/>
                      <a:pt x="182" y="484"/>
                    </a:cubicBezTo>
                    <a:cubicBezTo>
                      <a:pt x="183" y="483"/>
                      <a:pt x="183" y="484"/>
                      <a:pt x="184" y="484"/>
                    </a:cubicBezTo>
                    <a:cubicBezTo>
                      <a:pt x="184" y="485"/>
                      <a:pt x="184" y="485"/>
                      <a:pt x="183" y="486"/>
                    </a:cubicBezTo>
                    <a:close/>
                    <a:moveTo>
                      <a:pt x="264" y="587"/>
                    </a:moveTo>
                    <a:cubicBezTo>
                      <a:pt x="263" y="585"/>
                      <a:pt x="263" y="584"/>
                      <a:pt x="262" y="582"/>
                    </a:cubicBezTo>
                    <a:cubicBezTo>
                      <a:pt x="264" y="584"/>
                      <a:pt x="266" y="584"/>
                      <a:pt x="267" y="585"/>
                    </a:cubicBezTo>
                    <a:cubicBezTo>
                      <a:pt x="266" y="585"/>
                      <a:pt x="265" y="586"/>
                      <a:pt x="264" y="587"/>
                    </a:cubicBezTo>
                    <a:close/>
                    <a:moveTo>
                      <a:pt x="801" y="734"/>
                    </a:moveTo>
                    <a:cubicBezTo>
                      <a:pt x="799" y="735"/>
                      <a:pt x="797" y="734"/>
                      <a:pt x="795" y="735"/>
                    </a:cubicBezTo>
                    <a:cubicBezTo>
                      <a:pt x="797" y="734"/>
                      <a:pt x="799" y="735"/>
                      <a:pt x="801" y="734"/>
                    </a:cubicBezTo>
                    <a:close/>
                    <a:moveTo>
                      <a:pt x="3140" y="773"/>
                    </a:moveTo>
                    <a:cubicBezTo>
                      <a:pt x="3138" y="773"/>
                      <a:pt x="3135" y="774"/>
                      <a:pt x="3133" y="773"/>
                    </a:cubicBezTo>
                    <a:cubicBezTo>
                      <a:pt x="3135" y="773"/>
                      <a:pt x="3137" y="773"/>
                      <a:pt x="3140" y="773"/>
                    </a:cubicBezTo>
                    <a:close/>
                    <a:moveTo>
                      <a:pt x="3164" y="763"/>
                    </a:moveTo>
                    <a:cubicBezTo>
                      <a:pt x="3164" y="763"/>
                      <a:pt x="3165" y="763"/>
                      <a:pt x="3166" y="762"/>
                    </a:cubicBezTo>
                    <a:cubicBezTo>
                      <a:pt x="3166" y="763"/>
                      <a:pt x="3166" y="763"/>
                      <a:pt x="3166" y="763"/>
                    </a:cubicBezTo>
                    <a:cubicBezTo>
                      <a:pt x="3165" y="763"/>
                      <a:pt x="3165" y="763"/>
                      <a:pt x="3164" y="763"/>
                    </a:cubicBezTo>
                    <a:close/>
                    <a:moveTo>
                      <a:pt x="3672" y="565"/>
                    </a:moveTo>
                    <a:cubicBezTo>
                      <a:pt x="3671" y="566"/>
                      <a:pt x="3671" y="567"/>
                      <a:pt x="3670" y="568"/>
                    </a:cubicBezTo>
                    <a:cubicBezTo>
                      <a:pt x="3669" y="568"/>
                      <a:pt x="3668" y="567"/>
                      <a:pt x="3667" y="567"/>
                    </a:cubicBezTo>
                    <a:cubicBezTo>
                      <a:pt x="3669" y="566"/>
                      <a:pt x="3670" y="566"/>
                      <a:pt x="3672" y="565"/>
                    </a:cubicBezTo>
                    <a:close/>
                    <a:moveTo>
                      <a:pt x="3751" y="479"/>
                    </a:moveTo>
                    <a:cubicBezTo>
                      <a:pt x="3750" y="478"/>
                      <a:pt x="3751" y="477"/>
                      <a:pt x="3750" y="477"/>
                    </a:cubicBezTo>
                    <a:cubicBezTo>
                      <a:pt x="3751" y="477"/>
                      <a:pt x="3751" y="476"/>
                      <a:pt x="3752" y="476"/>
                    </a:cubicBezTo>
                    <a:cubicBezTo>
                      <a:pt x="3751" y="477"/>
                      <a:pt x="3752" y="478"/>
                      <a:pt x="3751" y="479"/>
                    </a:cubicBezTo>
                    <a:close/>
                    <a:moveTo>
                      <a:pt x="3704" y="492"/>
                    </a:moveTo>
                    <a:cubicBezTo>
                      <a:pt x="3704" y="492"/>
                      <a:pt x="3704" y="492"/>
                      <a:pt x="3704" y="492"/>
                    </a:cubicBezTo>
                    <a:cubicBezTo>
                      <a:pt x="3704" y="492"/>
                      <a:pt x="3704" y="492"/>
                      <a:pt x="3704" y="492"/>
                    </a:cubicBezTo>
                    <a:close/>
                    <a:moveTo>
                      <a:pt x="250" y="618"/>
                    </a:moveTo>
                    <a:cubicBezTo>
                      <a:pt x="250" y="620"/>
                      <a:pt x="250" y="621"/>
                      <a:pt x="251" y="622"/>
                    </a:cubicBezTo>
                    <a:cubicBezTo>
                      <a:pt x="247" y="622"/>
                      <a:pt x="244" y="622"/>
                      <a:pt x="241" y="621"/>
                    </a:cubicBezTo>
                    <a:cubicBezTo>
                      <a:pt x="245" y="620"/>
                      <a:pt x="247" y="619"/>
                      <a:pt x="250" y="618"/>
                    </a:cubicBezTo>
                    <a:close/>
                    <a:moveTo>
                      <a:pt x="770" y="726"/>
                    </a:moveTo>
                    <a:cubicBezTo>
                      <a:pt x="770" y="726"/>
                      <a:pt x="769" y="726"/>
                      <a:pt x="768" y="726"/>
                    </a:cubicBezTo>
                    <a:cubicBezTo>
                      <a:pt x="768" y="726"/>
                      <a:pt x="768" y="725"/>
                      <a:pt x="768" y="725"/>
                    </a:cubicBezTo>
                    <a:cubicBezTo>
                      <a:pt x="769" y="726"/>
                      <a:pt x="770" y="725"/>
                      <a:pt x="770" y="726"/>
                    </a:cubicBezTo>
                    <a:close/>
                    <a:moveTo>
                      <a:pt x="3422" y="698"/>
                    </a:moveTo>
                    <a:cubicBezTo>
                      <a:pt x="3422" y="698"/>
                      <a:pt x="3422" y="698"/>
                      <a:pt x="3422" y="698"/>
                    </a:cubicBezTo>
                    <a:cubicBezTo>
                      <a:pt x="3422" y="698"/>
                      <a:pt x="3422" y="699"/>
                      <a:pt x="3422" y="699"/>
                    </a:cubicBezTo>
                    <a:cubicBezTo>
                      <a:pt x="3422" y="699"/>
                      <a:pt x="3422" y="698"/>
                      <a:pt x="3422" y="698"/>
                    </a:cubicBezTo>
                    <a:close/>
                    <a:moveTo>
                      <a:pt x="3684" y="596"/>
                    </a:moveTo>
                    <a:cubicBezTo>
                      <a:pt x="3687" y="597"/>
                      <a:pt x="3689" y="598"/>
                      <a:pt x="3693" y="599"/>
                    </a:cubicBezTo>
                    <a:cubicBezTo>
                      <a:pt x="3690" y="600"/>
                      <a:pt x="3687" y="599"/>
                      <a:pt x="3683" y="600"/>
                    </a:cubicBezTo>
                    <a:cubicBezTo>
                      <a:pt x="3684" y="599"/>
                      <a:pt x="3684" y="598"/>
                      <a:pt x="3684" y="596"/>
                    </a:cubicBezTo>
                    <a:close/>
                    <a:moveTo>
                      <a:pt x="3744" y="450"/>
                    </a:moveTo>
                    <a:cubicBezTo>
                      <a:pt x="3744" y="450"/>
                      <a:pt x="3744" y="450"/>
                      <a:pt x="3744" y="450"/>
                    </a:cubicBezTo>
                    <a:cubicBezTo>
                      <a:pt x="3744" y="450"/>
                      <a:pt x="3744" y="450"/>
                      <a:pt x="3744" y="450"/>
                    </a:cubicBezTo>
                    <a:cubicBezTo>
                      <a:pt x="3744" y="450"/>
                      <a:pt x="3744" y="450"/>
                      <a:pt x="3744" y="450"/>
                    </a:cubicBezTo>
                    <a:cubicBezTo>
                      <a:pt x="3744" y="450"/>
                      <a:pt x="3744" y="450"/>
                      <a:pt x="3744" y="450"/>
                    </a:cubicBezTo>
                    <a:cubicBezTo>
                      <a:pt x="3744" y="450"/>
                      <a:pt x="3744" y="450"/>
                      <a:pt x="3744" y="450"/>
                    </a:cubicBezTo>
                    <a:close/>
                    <a:moveTo>
                      <a:pt x="2852" y="87"/>
                    </a:moveTo>
                    <a:cubicBezTo>
                      <a:pt x="2852" y="87"/>
                      <a:pt x="2852" y="87"/>
                      <a:pt x="2852" y="87"/>
                    </a:cubicBezTo>
                    <a:cubicBezTo>
                      <a:pt x="2853" y="86"/>
                      <a:pt x="2854" y="84"/>
                      <a:pt x="2854" y="83"/>
                    </a:cubicBezTo>
                    <a:cubicBezTo>
                      <a:pt x="2855" y="83"/>
                      <a:pt x="2855" y="83"/>
                      <a:pt x="2855" y="83"/>
                    </a:cubicBezTo>
                    <a:cubicBezTo>
                      <a:pt x="2854" y="84"/>
                      <a:pt x="2852" y="85"/>
                      <a:pt x="2852" y="87"/>
                    </a:cubicBezTo>
                    <a:close/>
                    <a:moveTo>
                      <a:pt x="2865" y="109"/>
                    </a:moveTo>
                    <a:cubicBezTo>
                      <a:pt x="2865" y="109"/>
                      <a:pt x="2864" y="109"/>
                      <a:pt x="2863" y="109"/>
                    </a:cubicBezTo>
                    <a:cubicBezTo>
                      <a:pt x="2864" y="108"/>
                      <a:pt x="2863" y="107"/>
                      <a:pt x="2863" y="106"/>
                    </a:cubicBezTo>
                    <a:cubicBezTo>
                      <a:pt x="2864" y="107"/>
                      <a:pt x="2865" y="108"/>
                      <a:pt x="2865" y="109"/>
                    </a:cubicBezTo>
                    <a:close/>
                    <a:moveTo>
                      <a:pt x="1020" y="742"/>
                    </a:moveTo>
                    <a:cubicBezTo>
                      <a:pt x="1022" y="742"/>
                      <a:pt x="1023" y="742"/>
                      <a:pt x="1025" y="742"/>
                    </a:cubicBezTo>
                    <a:cubicBezTo>
                      <a:pt x="1025" y="743"/>
                      <a:pt x="1026" y="744"/>
                      <a:pt x="1027" y="745"/>
                    </a:cubicBezTo>
                    <a:cubicBezTo>
                      <a:pt x="1025" y="743"/>
                      <a:pt x="1022" y="743"/>
                      <a:pt x="1020" y="742"/>
                    </a:cubicBezTo>
                    <a:close/>
                    <a:moveTo>
                      <a:pt x="2310" y="793"/>
                    </a:moveTo>
                    <a:cubicBezTo>
                      <a:pt x="2310" y="793"/>
                      <a:pt x="2310" y="793"/>
                      <a:pt x="2310" y="793"/>
                    </a:cubicBezTo>
                    <a:cubicBezTo>
                      <a:pt x="2310" y="793"/>
                      <a:pt x="2310" y="793"/>
                      <a:pt x="2309" y="793"/>
                    </a:cubicBezTo>
                    <a:cubicBezTo>
                      <a:pt x="2309" y="793"/>
                      <a:pt x="2310" y="793"/>
                      <a:pt x="2310" y="793"/>
                    </a:cubicBezTo>
                    <a:close/>
                    <a:moveTo>
                      <a:pt x="2791" y="769"/>
                    </a:moveTo>
                    <a:cubicBezTo>
                      <a:pt x="2792" y="769"/>
                      <a:pt x="2792" y="769"/>
                      <a:pt x="2793" y="769"/>
                    </a:cubicBezTo>
                    <a:cubicBezTo>
                      <a:pt x="2793" y="770"/>
                      <a:pt x="2792" y="769"/>
                      <a:pt x="2792" y="770"/>
                    </a:cubicBezTo>
                    <a:cubicBezTo>
                      <a:pt x="2792" y="770"/>
                      <a:pt x="2792" y="770"/>
                      <a:pt x="2791" y="769"/>
                    </a:cubicBezTo>
                    <a:close/>
                    <a:moveTo>
                      <a:pt x="2914" y="781"/>
                    </a:moveTo>
                    <a:cubicBezTo>
                      <a:pt x="2912" y="783"/>
                      <a:pt x="2909" y="783"/>
                      <a:pt x="2908" y="784"/>
                    </a:cubicBezTo>
                    <a:cubicBezTo>
                      <a:pt x="2908" y="783"/>
                      <a:pt x="2909" y="783"/>
                      <a:pt x="2909" y="781"/>
                    </a:cubicBezTo>
                    <a:cubicBezTo>
                      <a:pt x="2911" y="782"/>
                      <a:pt x="2912" y="781"/>
                      <a:pt x="2914" y="781"/>
                    </a:cubicBezTo>
                    <a:close/>
                    <a:moveTo>
                      <a:pt x="3759" y="450"/>
                    </a:moveTo>
                    <a:cubicBezTo>
                      <a:pt x="3759" y="450"/>
                      <a:pt x="3760" y="450"/>
                      <a:pt x="3760" y="449"/>
                    </a:cubicBezTo>
                    <a:cubicBezTo>
                      <a:pt x="3760" y="450"/>
                      <a:pt x="3760" y="450"/>
                      <a:pt x="3760" y="450"/>
                    </a:cubicBezTo>
                    <a:cubicBezTo>
                      <a:pt x="3760" y="450"/>
                      <a:pt x="3760" y="450"/>
                      <a:pt x="3759" y="450"/>
                    </a:cubicBezTo>
                    <a:close/>
                    <a:moveTo>
                      <a:pt x="2930" y="91"/>
                    </a:moveTo>
                    <a:cubicBezTo>
                      <a:pt x="2929" y="91"/>
                      <a:pt x="2929" y="92"/>
                      <a:pt x="2928" y="92"/>
                    </a:cubicBezTo>
                    <a:cubicBezTo>
                      <a:pt x="2928" y="92"/>
                      <a:pt x="2928" y="91"/>
                      <a:pt x="2928" y="91"/>
                    </a:cubicBezTo>
                    <a:cubicBezTo>
                      <a:pt x="2929" y="91"/>
                      <a:pt x="2929" y="91"/>
                      <a:pt x="2930" y="91"/>
                    </a:cubicBezTo>
                    <a:cubicBezTo>
                      <a:pt x="2932" y="91"/>
                      <a:pt x="2934" y="91"/>
                      <a:pt x="2936" y="91"/>
                    </a:cubicBezTo>
                    <a:cubicBezTo>
                      <a:pt x="2936" y="91"/>
                      <a:pt x="2936" y="91"/>
                      <a:pt x="2936" y="91"/>
                    </a:cubicBezTo>
                    <a:cubicBezTo>
                      <a:pt x="2934" y="90"/>
                      <a:pt x="2932" y="89"/>
                      <a:pt x="2930" y="91"/>
                    </a:cubicBezTo>
                    <a:close/>
                    <a:moveTo>
                      <a:pt x="1288" y="101"/>
                    </a:moveTo>
                    <a:cubicBezTo>
                      <a:pt x="1287" y="102"/>
                      <a:pt x="1287" y="103"/>
                      <a:pt x="1287" y="103"/>
                    </a:cubicBezTo>
                    <a:cubicBezTo>
                      <a:pt x="1287" y="103"/>
                      <a:pt x="1287" y="103"/>
                      <a:pt x="1287" y="103"/>
                    </a:cubicBezTo>
                    <a:cubicBezTo>
                      <a:pt x="1287" y="103"/>
                      <a:pt x="1287" y="102"/>
                      <a:pt x="1287" y="102"/>
                    </a:cubicBezTo>
                    <a:lnTo>
                      <a:pt x="1288" y="101"/>
                    </a:lnTo>
                    <a:close/>
                    <a:moveTo>
                      <a:pt x="883" y="97"/>
                    </a:moveTo>
                    <a:cubicBezTo>
                      <a:pt x="883" y="96"/>
                      <a:pt x="883" y="95"/>
                      <a:pt x="883" y="95"/>
                    </a:cubicBezTo>
                    <a:cubicBezTo>
                      <a:pt x="883" y="95"/>
                      <a:pt x="883" y="96"/>
                      <a:pt x="883" y="97"/>
                    </a:cubicBezTo>
                    <a:cubicBezTo>
                      <a:pt x="883" y="97"/>
                      <a:pt x="883" y="97"/>
                      <a:pt x="883" y="97"/>
                    </a:cubicBezTo>
                    <a:close/>
                    <a:moveTo>
                      <a:pt x="883" y="91"/>
                    </a:moveTo>
                    <a:cubicBezTo>
                      <a:pt x="883" y="91"/>
                      <a:pt x="883" y="91"/>
                      <a:pt x="883" y="91"/>
                    </a:cubicBezTo>
                    <a:cubicBezTo>
                      <a:pt x="883" y="91"/>
                      <a:pt x="883" y="91"/>
                      <a:pt x="883" y="91"/>
                    </a:cubicBezTo>
                    <a:close/>
                    <a:moveTo>
                      <a:pt x="883" y="97"/>
                    </a:moveTo>
                    <a:cubicBezTo>
                      <a:pt x="883" y="97"/>
                      <a:pt x="883" y="97"/>
                      <a:pt x="883" y="97"/>
                    </a:cubicBezTo>
                    <a:cubicBezTo>
                      <a:pt x="883" y="97"/>
                      <a:pt x="883" y="97"/>
                      <a:pt x="883" y="97"/>
                    </a:cubicBezTo>
                    <a:cubicBezTo>
                      <a:pt x="883" y="97"/>
                      <a:pt x="883" y="97"/>
                      <a:pt x="883" y="97"/>
                    </a:cubicBezTo>
                    <a:cubicBezTo>
                      <a:pt x="870" y="96"/>
                      <a:pt x="859" y="98"/>
                      <a:pt x="848" y="102"/>
                    </a:cubicBezTo>
                    <a:cubicBezTo>
                      <a:pt x="848" y="102"/>
                      <a:pt x="848" y="102"/>
                      <a:pt x="848" y="102"/>
                    </a:cubicBezTo>
                    <a:cubicBezTo>
                      <a:pt x="861" y="105"/>
                      <a:pt x="873" y="104"/>
                      <a:pt x="883" y="97"/>
                    </a:cubicBezTo>
                    <a:close/>
                    <a:moveTo>
                      <a:pt x="174" y="453"/>
                    </a:moveTo>
                    <a:cubicBezTo>
                      <a:pt x="174" y="454"/>
                      <a:pt x="175" y="454"/>
                      <a:pt x="175" y="454"/>
                    </a:cubicBezTo>
                    <a:cubicBezTo>
                      <a:pt x="175" y="454"/>
                      <a:pt x="174" y="454"/>
                      <a:pt x="174" y="454"/>
                    </a:cubicBezTo>
                    <a:lnTo>
                      <a:pt x="174" y="453"/>
                    </a:lnTo>
                    <a:close/>
                    <a:moveTo>
                      <a:pt x="141" y="631"/>
                    </a:moveTo>
                    <a:cubicBezTo>
                      <a:pt x="141" y="632"/>
                      <a:pt x="141" y="632"/>
                      <a:pt x="141" y="632"/>
                    </a:cubicBezTo>
                    <a:cubicBezTo>
                      <a:pt x="141" y="632"/>
                      <a:pt x="141" y="632"/>
                      <a:pt x="141" y="632"/>
                    </a:cubicBezTo>
                    <a:cubicBezTo>
                      <a:pt x="141" y="632"/>
                      <a:pt x="141" y="632"/>
                      <a:pt x="141" y="631"/>
                    </a:cubicBezTo>
                    <a:cubicBezTo>
                      <a:pt x="141" y="631"/>
                      <a:pt x="141" y="631"/>
                      <a:pt x="141" y="631"/>
                    </a:cubicBezTo>
                    <a:close/>
                    <a:moveTo>
                      <a:pt x="625" y="737"/>
                    </a:moveTo>
                    <a:cubicBezTo>
                      <a:pt x="626" y="737"/>
                      <a:pt x="628" y="737"/>
                      <a:pt x="629" y="737"/>
                    </a:cubicBezTo>
                    <a:cubicBezTo>
                      <a:pt x="629" y="737"/>
                      <a:pt x="629" y="738"/>
                      <a:pt x="629" y="738"/>
                    </a:cubicBezTo>
                    <a:cubicBezTo>
                      <a:pt x="628" y="737"/>
                      <a:pt x="626" y="738"/>
                      <a:pt x="625" y="737"/>
                    </a:cubicBezTo>
                    <a:close/>
                    <a:moveTo>
                      <a:pt x="2277" y="799"/>
                    </a:moveTo>
                    <a:cubicBezTo>
                      <a:pt x="2277" y="801"/>
                      <a:pt x="2277" y="802"/>
                      <a:pt x="2277" y="804"/>
                    </a:cubicBezTo>
                    <a:cubicBezTo>
                      <a:pt x="2277" y="804"/>
                      <a:pt x="2277" y="804"/>
                      <a:pt x="2277" y="804"/>
                    </a:cubicBezTo>
                    <a:cubicBezTo>
                      <a:pt x="2277" y="804"/>
                      <a:pt x="2277" y="804"/>
                      <a:pt x="2277" y="804"/>
                    </a:cubicBezTo>
                    <a:cubicBezTo>
                      <a:pt x="2278" y="802"/>
                      <a:pt x="2278" y="801"/>
                      <a:pt x="2277" y="799"/>
                    </a:cubicBezTo>
                    <a:close/>
                    <a:moveTo>
                      <a:pt x="3305" y="776"/>
                    </a:moveTo>
                    <a:cubicBezTo>
                      <a:pt x="3307" y="776"/>
                      <a:pt x="3308" y="776"/>
                      <a:pt x="3309" y="776"/>
                    </a:cubicBezTo>
                    <a:cubicBezTo>
                      <a:pt x="3309" y="776"/>
                      <a:pt x="3309" y="776"/>
                      <a:pt x="3309" y="776"/>
                    </a:cubicBezTo>
                    <a:cubicBezTo>
                      <a:pt x="3309" y="776"/>
                      <a:pt x="3309" y="776"/>
                      <a:pt x="3309" y="776"/>
                    </a:cubicBezTo>
                    <a:cubicBezTo>
                      <a:pt x="3308" y="777"/>
                      <a:pt x="3306" y="776"/>
                      <a:pt x="3305" y="777"/>
                    </a:cubicBezTo>
                    <a:cubicBezTo>
                      <a:pt x="3305" y="776"/>
                      <a:pt x="3305" y="776"/>
                      <a:pt x="3305" y="776"/>
                    </a:cubicBezTo>
                    <a:close/>
                    <a:moveTo>
                      <a:pt x="3793" y="608"/>
                    </a:moveTo>
                    <a:cubicBezTo>
                      <a:pt x="3793" y="608"/>
                      <a:pt x="3793" y="608"/>
                      <a:pt x="3793" y="608"/>
                    </a:cubicBezTo>
                    <a:cubicBezTo>
                      <a:pt x="3793" y="608"/>
                      <a:pt x="3793" y="608"/>
                      <a:pt x="3793" y="609"/>
                    </a:cubicBezTo>
                    <a:cubicBezTo>
                      <a:pt x="3793" y="608"/>
                      <a:pt x="3793" y="608"/>
                      <a:pt x="3793" y="608"/>
                    </a:cubicBezTo>
                    <a:close/>
                    <a:moveTo>
                      <a:pt x="1254" y="85"/>
                    </a:moveTo>
                    <a:cubicBezTo>
                      <a:pt x="1254" y="85"/>
                      <a:pt x="1254" y="85"/>
                      <a:pt x="1254" y="85"/>
                    </a:cubicBezTo>
                    <a:cubicBezTo>
                      <a:pt x="1253" y="85"/>
                      <a:pt x="1253" y="85"/>
                      <a:pt x="1253" y="85"/>
                    </a:cubicBezTo>
                    <a:cubicBezTo>
                      <a:pt x="1254" y="85"/>
                      <a:pt x="1254" y="85"/>
                      <a:pt x="1254" y="85"/>
                    </a:cubicBezTo>
                    <a:cubicBezTo>
                      <a:pt x="1254" y="85"/>
                      <a:pt x="1254" y="85"/>
                      <a:pt x="1254" y="85"/>
                    </a:cubicBezTo>
                    <a:close/>
                    <a:moveTo>
                      <a:pt x="593" y="55"/>
                    </a:moveTo>
                    <a:cubicBezTo>
                      <a:pt x="593" y="55"/>
                      <a:pt x="593" y="55"/>
                      <a:pt x="593" y="55"/>
                    </a:cubicBezTo>
                    <a:cubicBezTo>
                      <a:pt x="593" y="55"/>
                      <a:pt x="593" y="55"/>
                      <a:pt x="593" y="55"/>
                    </a:cubicBezTo>
                    <a:close/>
                    <a:moveTo>
                      <a:pt x="157" y="156"/>
                    </a:moveTo>
                    <a:cubicBezTo>
                      <a:pt x="160" y="157"/>
                      <a:pt x="163" y="157"/>
                      <a:pt x="165" y="156"/>
                    </a:cubicBezTo>
                    <a:cubicBezTo>
                      <a:pt x="165" y="156"/>
                      <a:pt x="165" y="156"/>
                      <a:pt x="165" y="156"/>
                    </a:cubicBezTo>
                    <a:cubicBezTo>
                      <a:pt x="165" y="156"/>
                      <a:pt x="165" y="156"/>
                      <a:pt x="165" y="156"/>
                    </a:cubicBezTo>
                    <a:cubicBezTo>
                      <a:pt x="162" y="156"/>
                      <a:pt x="160" y="156"/>
                      <a:pt x="157" y="156"/>
                    </a:cubicBezTo>
                    <a:cubicBezTo>
                      <a:pt x="157" y="156"/>
                      <a:pt x="156" y="156"/>
                      <a:pt x="156" y="156"/>
                    </a:cubicBezTo>
                    <a:cubicBezTo>
                      <a:pt x="156" y="156"/>
                      <a:pt x="156" y="156"/>
                      <a:pt x="156" y="156"/>
                    </a:cubicBezTo>
                    <a:cubicBezTo>
                      <a:pt x="157" y="156"/>
                      <a:pt x="157" y="156"/>
                      <a:pt x="157" y="156"/>
                    </a:cubicBezTo>
                    <a:close/>
                    <a:moveTo>
                      <a:pt x="214" y="668"/>
                    </a:moveTo>
                    <a:cubicBezTo>
                      <a:pt x="214" y="668"/>
                      <a:pt x="215" y="668"/>
                      <a:pt x="215" y="668"/>
                    </a:cubicBezTo>
                    <a:cubicBezTo>
                      <a:pt x="215" y="668"/>
                      <a:pt x="215" y="668"/>
                      <a:pt x="215" y="669"/>
                    </a:cubicBezTo>
                    <a:cubicBezTo>
                      <a:pt x="215" y="668"/>
                      <a:pt x="214" y="668"/>
                      <a:pt x="214" y="668"/>
                    </a:cubicBezTo>
                    <a:close/>
                    <a:moveTo>
                      <a:pt x="796" y="778"/>
                    </a:moveTo>
                    <a:cubicBezTo>
                      <a:pt x="796" y="778"/>
                      <a:pt x="797" y="779"/>
                      <a:pt x="797" y="779"/>
                    </a:cubicBezTo>
                    <a:cubicBezTo>
                      <a:pt x="796" y="779"/>
                      <a:pt x="796" y="779"/>
                      <a:pt x="795" y="779"/>
                    </a:cubicBezTo>
                    <a:cubicBezTo>
                      <a:pt x="795" y="778"/>
                      <a:pt x="796" y="778"/>
                      <a:pt x="796" y="778"/>
                    </a:cubicBezTo>
                    <a:close/>
                    <a:moveTo>
                      <a:pt x="2082" y="775"/>
                    </a:moveTo>
                    <a:cubicBezTo>
                      <a:pt x="2083" y="775"/>
                      <a:pt x="2083" y="775"/>
                      <a:pt x="2084" y="775"/>
                    </a:cubicBezTo>
                    <a:cubicBezTo>
                      <a:pt x="2084" y="775"/>
                      <a:pt x="2084" y="775"/>
                      <a:pt x="2084" y="775"/>
                    </a:cubicBezTo>
                    <a:cubicBezTo>
                      <a:pt x="2084" y="775"/>
                      <a:pt x="2084" y="775"/>
                      <a:pt x="2084" y="775"/>
                    </a:cubicBezTo>
                    <a:cubicBezTo>
                      <a:pt x="2083" y="776"/>
                      <a:pt x="2084" y="777"/>
                      <a:pt x="2083" y="778"/>
                    </a:cubicBezTo>
                    <a:cubicBezTo>
                      <a:pt x="2083" y="777"/>
                      <a:pt x="2083" y="776"/>
                      <a:pt x="2082" y="775"/>
                    </a:cubicBezTo>
                    <a:close/>
                    <a:moveTo>
                      <a:pt x="3856" y="513"/>
                    </a:moveTo>
                    <a:cubicBezTo>
                      <a:pt x="3859" y="515"/>
                      <a:pt x="3861" y="517"/>
                      <a:pt x="3863" y="518"/>
                    </a:cubicBezTo>
                    <a:cubicBezTo>
                      <a:pt x="3862" y="516"/>
                      <a:pt x="3858" y="515"/>
                      <a:pt x="3855" y="515"/>
                    </a:cubicBezTo>
                    <a:cubicBezTo>
                      <a:pt x="3856" y="514"/>
                      <a:pt x="3856" y="513"/>
                      <a:pt x="3856" y="513"/>
                    </a:cubicBezTo>
                    <a:close/>
                    <a:moveTo>
                      <a:pt x="2985" y="61"/>
                    </a:moveTo>
                    <a:cubicBezTo>
                      <a:pt x="2985" y="61"/>
                      <a:pt x="2985" y="61"/>
                      <a:pt x="2985" y="61"/>
                    </a:cubicBezTo>
                    <a:cubicBezTo>
                      <a:pt x="2985" y="61"/>
                      <a:pt x="2985" y="61"/>
                      <a:pt x="2985" y="61"/>
                    </a:cubicBezTo>
                    <a:cubicBezTo>
                      <a:pt x="2985" y="61"/>
                      <a:pt x="2985" y="61"/>
                      <a:pt x="2985" y="61"/>
                    </a:cubicBezTo>
                    <a:close/>
                    <a:moveTo>
                      <a:pt x="2921" y="67"/>
                    </a:moveTo>
                    <a:cubicBezTo>
                      <a:pt x="2921" y="66"/>
                      <a:pt x="2921" y="66"/>
                      <a:pt x="2921" y="66"/>
                    </a:cubicBezTo>
                    <a:cubicBezTo>
                      <a:pt x="2922" y="67"/>
                      <a:pt x="2922" y="66"/>
                      <a:pt x="2923" y="67"/>
                    </a:cubicBezTo>
                    <a:cubicBezTo>
                      <a:pt x="2922" y="67"/>
                      <a:pt x="2922" y="67"/>
                      <a:pt x="2921" y="67"/>
                    </a:cubicBezTo>
                    <a:close/>
                    <a:moveTo>
                      <a:pt x="2921" y="66"/>
                    </a:moveTo>
                    <a:cubicBezTo>
                      <a:pt x="2921" y="66"/>
                      <a:pt x="2921" y="66"/>
                      <a:pt x="2921" y="66"/>
                    </a:cubicBezTo>
                    <a:cubicBezTo>
                      <a:pt x="2921" y="66"/>
                      <a:pt x="2921" y="66"/>
                      <a:pt x="2921" y="66"/>
                    </a:cubicBezTo>
                    <a:close/>
                    <a:moveTo>
                      <a:pt x="2238" y="78"/>
                    </a:moveTo>
                    <a:cubicBezTo>
                      <a:pt x="2259" y="80"/>
                      <a:pt x="2280" y="82"/>
                      <a:pt x="2300" y="84"/>
                    </a:cubicBezTo>
                    <a:cubicBezTo>
                      <a:pt x="2303" y="86"/>
                      <a:pt x="2306" y="85"/>
                      <a:pt x="2309" y="86"/>
                    </a:cubicBezTo>
                    <a:cubicBezTo>
                      <a:pt x="2280" y="85"/>
                      <a:pt x="2252" y="83"/>
                      <a:pt x="2223" y="82"/>
                    </a:cubicBezTo>
                    <a:cubicBezTo>
                      <a:pt x="2228" y="81"/>
                      <a:pt x="2234" y="81"/>
                      <a:pt x="2238" y="78"/>
                    </a:cubicBezTo>
                    <a:close/>
                    <a:moveTo>
                      <a:pt x="1114" y="92"/>
                    </a:moveTo>
                    <a:cubicBezTo>
                      <a:pt x="1113" y="91"/>
                      <a:pt x="1112" y="91"/>
                      <a:pt x="1111" y="90"/>
                    </a:cubicBezTo>
                    <a:cubicBezTo>
                      <a:pt x="1113" y="90"/>
                      <a:pt x="1115" y="91"/>
                      <a:pt x="1117" y="91"/>
                    </a:cubicBezTo>
                    <a:cubicBezTo>
                      <a:pt x="1116" y="92"/>
                      <a:pt x="1115" y="91"/>
                      <a:pt x="1114" y="92"/>
                    </a:cubicBezTo>
                    <a:close/>
                    <a:moveTo>
                      <a:pt x="702" y="28"/>
                    </a:moveTo>
                    <a:cubicBezTo>
                      <a:pt x="701" y="29"/>
                      <a:pt x="700" y="29"/>
                      <a:pt x="700" y="30"/>
                    </a:cubicBezTo>
                    <a:cubicBezTo>
                      <a:pt x="700" y="30"/>
                      <a:pt x="700" y="30"/>
                      <a:pt x="700" y="30"/>
                    </a:cubicBezTo>
                    <a:cubicBezTo>
                      <a:pt x="701" y="30"/>
                      <a:pt x="701" y="29"/>
                      <a:pt x="702" y="28"/>
                    </a:cubicBezTo>
                    <a:close/>
                    <a:moveTo>
                      <a:pt x="880" y="785"/>
                    </a:moveTo>
                    <a:cubicBezTo>
                      <a:pt x="881" y="784"/>
                      <a:pt x="880" y="783"/>
                      <a:pt x="879" y="783"/>
                    </a:cubicBezTo>
                    <a:cubicBezTo>
                      <a:pt x="879" y="783"/>
                      <a:pt x="879" y="783"/>
                      <a:pt x="880" y="783"/>
                    </a:cubicBezTo>
                    <a:cubicBezTo>
                      <a:pt x="883" y="785"/>
                      <a:pt x="878" y="788"/>
                      <a:pt x="880" y="785"/>
                    </a:cubicBezTo>
                    <a:close/>
                    <a:moveTo>
                      <a:pt x="2026" y="793"/>
                    </a:moveTo>
                    <a:cubicBezTo>
                      <a:pt x="2026" y="793"/>
                      <a:pt x="2027" y="793"/>
                      <a:pt x="2028" y="793"/>
                    </a:cubicBezTo>
                    <a:cubicBezTo>
                      <a:pt x="2027" y="793"/>
                      <a:pt x="2027" y="793"/>
                      <a:pt x="2026" y="793"/>
                    </a:cubicBezTo>
                    <a:cubicBezTo>
                      <a:pt x="2026" y="793"/>
                      <a:pt x="2026" y="793"/>
                      <a:pt x="2026" y="793"/>
                    </a:cubicBezTo>
                    <a:close/>
                    <a:moveTo>
                      <a:pt x="2212" y="816"/>
                    </a:moveTo>
                    <a:cubicBezTo>
                      <a:pt x="2212" y="816"/>
                      <a:pt x="2212" y="815"/>
                      <a:pt x="2212" y="814"/>
                    </a:cubicBezTo>
                    <a:cubicBezTo>
                      <a:pt x="2212" y="815"/>
                      <a:pt x="2212" y="816"/>
                      <a:pt x="2212" y="816"/>
                    </a:cubicBezTo>
                    <a:cubicBezTo>
                      <a:pt x="2212" y="816"/>
                      <a:pt x="2212" y="816"/>
                      <a:pt x="2212" y="816"/>
                    </a:cubicBezTo>
                    <a:close/>
                    <a:moveTo>
                      <a:pt x="3054" y="829"/>
                    </a:moveTo>
                    <a:cubicBezTo>
                      <a:pt x="3056" y="833"/>
                      <a:pt x="3051" y="829"/>
                      <a:pt x="3054" y="827"/>
                    </a:cubicBezTo>
                    <a:cubicBezTo>
                      <a:pt x="3055" y="827"/>
                      <a:pt x="3055" y="827"/>
                      <a:pt x="3055" y="827"/>
                    </a:cubicBezTo>
                    <a:cubicBezTo>
                      <a:pt x="3054" y="828"/>
                      <a:pt x="3053" y="828"/>
                      <a:pt x="3054" y="829"/>
                    </a:cubicBezTo>
                    <a:close/>
                    <a:moveTo>
                      <a:pt x="3137" y="822"/>
                    </a:moveTo>
                    <a:cubicBezTo>
                      <a:pt x="3137" y="822"/>
                      <a:pt x="3138" y="822"/>
                      <a:pt x="3138" y="822"/>
                    </a:cubicBezTo>
                    <a:cubicBezTo>
                      <a:pt x="3138" y="822"/>
                      <a:pt x="3139" y="822"/>
                      <a:pt x="3139" y="822"/>
                    </a:cubicBezTo>
                    <a:cubicBezTo>
                      <a:pt x="3138" y="822"/>
                      <a:pt x="3138" y="822"/>
                      <a:pt x="3137" y="822"/>
                    </a:cubicBezTo>
                    <a:close/>
                    <a:moveTo>
                      <a:pt x="3600" y="661"/>
                    </a:moveTo>
                    <a:cubicBezTo>
                      <a:pt x="3600" y="661"/>
                      <a:pt x="3600" y="661"/>
                      <a:pt x="3600" y="661"/>
                    </a:cubicBezTo>
                    <a:cubicBezTo>
                      <a:pt x="3600" y="661"/>
                      <a:pt x="3600" y="661"/>
                      <a:pt x="3600" y="661"/>
                    </a:cubicBezTo>
                    <a:close/>
                  </a:path>
                </a:pathLst>
              </a:custGeom>
              <a:solidFill>
                <a:srgbClr val="5CE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79" name="Freeform 49">
                <a:extLst>
                  <a:ext uri="{FF2B5EF4-FFF2-40B4-BE49-F238E27FC236}">
                    <a16:creationId xmlns:a16="http://schemas.microsoft.com/office/drawing/2014/main" id="{71708A20-48D7-40B1-AB50-EAED6AAD34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5300" y="2835275"/>
                <a:ext cx="31750" cy="4762"/>
              </a:xfrm>
              <a:custGeom>
                <a:avLst/>
                <a:gdLst>
                  <a:gd name="T0" fmla="*/ 0 w 51"/>
                  <a:gd name="T1" fmla="*/ 5 h 9"/>
                  <a:gd name="T2" fmla="*/ 51 w 51"/>
                  <a:gd name="T3" fmla="*/ 4 h 9"/>
                  <a:gd name="T4" fmla="*/ 0 w 51"/>
                  <a:gd name="T5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1" h="9">
                    <a:moveTo>
                      <a:pt x="0" y="5"/>
                    </a:moveTo>
                    <a:cubicBezTo>
                      <a:pt x="15" y="9"/>
                      <a:pt x="29" y="9"/>
                      <a:pt x="51" y="4"/>
                    </a:cubicBezTo>
                    <a:cubicBezTo>
                      <a:pt x="28" y="2"/>
                      <a:pt x="15" y="0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80" name="Rectangle 50">
                <a:extLst>
                  <a:ext uri="{FF2B5EF4-FFF2-40B4-BE49-F238E27FC236}">
                    <a16:creationId xmlns:a16="http://schemas.microsoft.com/office/drawing/2014/main" id="{24B66728-1B03-4740-BFDC-6BF5AA557B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3688" y="3070225"/>
                <a:ext cx="1587" cy="15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81" name="Freeform 51">
                <a:extLst>
                  <a:ext uri="{FF2B5EF4-FFF2-40B4-BE49-F238E27FC236}">
                    <a16:creationId xmlns:a16="http://schemas.microsoft.com/office/drawing/2014/main" id="{028F0F0A-7290-430B-8A54-08D8995081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1638" y="2625725"/>
                <a:ext cx="11112" cy="6350"/>
              </a:xfrm>
              <a:custGeom>
                <a:avLst/>
                <a:gdLst>
                  <a:gd name="T0" fmla="*/ 7 w 17"/>
                  <a:gd name="T1" fmla="*/ 9 h 10"/>
                  <a:gd name="T2" fmla="*/ 15 w 17"/>
                  <a:gd name="T3" fmla="*/ 5 h 10"/>
                  <a:gd name="T4" fmla="*/ 9 w 17"/>
                  <a:gd name="T5" fmla="*/ 1 h 10"/>
                  <a:gd name="T6" fmla="*/ 1 w 17"/>
                  <a:gd name="T7" fmla="*/ 4 h 10"/>
                  <a:gd name="T8" fmla="*/ 7 w 17"/>
                  <a:gd name="T9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0">
                    <a:moveTo>
                      <a:pt x="7" y="9"/>
                    </a:moveTo>
                    <a:cubicBezTo>
                      <a:pt x="10" y="8"/>
                      <a:pt x="14" y="7"/>
                      <a:pt x="15" y="5"/>
                    </a:cubicBezTo>
                    <a:cubicBezTo>
                      <a:pt x="17" y="2"/>
                      <a:pt x="14" y="0"/>
                      <a:pt x="9" y="1"/>
                    </a:cubicBezTo>
                    <a:cubicBezTo>
                      <a:pt x="6" y="1"/>
                      <a:pt x="3" y="3"/>
                      <a:pt x="1" y="4"/>
                    </a:cubicBezTo>
                    <a:cubicBezTo>
                      <a:pt x="0" y="8"/>
                      <a:pt x="4" y="10"/>
                      <a:pt x="7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  <p:sp>
          <p:nvSpPr>
            <p:cNvPr id="287" name="TextBox 286">
              <a:extLst>
                <a:ext uri="{FF2B5EF4-FFF2-40B4-BE49-F238E27FC236}">
                  <a16:creationId xmlns:a16="http://schemas.microsoft.com/office/drawing/2014/main" id="{A0E7FE19-31C1-4466-9DF5-6C72E66250A9}"/>
                </a:ext>
              </a:extLst>
            </p:cNvPr>
            <p:cNvSpPr txBox="1"/>
            <p:nvPr/>
          </p:nvSpPr>
          <p:spPr>
            <a:xfrm>
              <a:off x="4857959" y="1074790"/>
              <a:ext cx="186625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200" b="1" dirty="0">
                  <a:solidFill>
                    <a:schemeClr val="accent1">
                      <a:lumMod val="75000"/>
                    </a:schemeClr>
                  </a:solidFill>
                  <a:latin typeface="supermarket" panose="02000000000000000000" pitchFamily="2" charset="0"/>
                  <a:cs typeface="supermarket" panose="02000000000000000000" pitchFamily="2" charset="0"/>
                </a:rPr>
                <a:t>ป</a:t>
              </a:r>
              <a:r>
                <a:rPr lang="th-TH" sz="1700" b="1" dirty="0">
                  <a:solidFill>
                    <a:schemeClr val="accent1">
                      <a:lumMod val="75000"/>
                    </a:schemeClr>
                  </a:solidFill>
                  <a:latin typeface="supermarket" panose="02000000000000000000" pitchFamily="2" charset="0"/>
                  <a:cs typeface="supermarket" panose="02000000000000000000" pitchFamily="2" charset="0"/>
                </a:rPr>
                <a:t>ริมาณน้ำในแหล่งน้ำ</a:t>
              </a:r>
            </a:p>
          </p:txBody>
        </p:sp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66E97AC7-971B-4D44-BDE8-7E44F71BF5AB}"/>
              </a:ext>
            </a:extLst>
          </p:cNvPr>
          <p:cNvGrpSpPr/>
          <p:nvPr/>
        </p:nvGrpSpPr>
        <p:grpSpPr>
          <a:xfrm>
            <a:off x="4299595" y="3233977"/>
            <a:ext cx="2899399" cy="430887"/>
            <a:chOff x="4299595" y="3282745"/>
            <a:chExt cx="2899399" cy="430887"/>
          </a:xfrm>
        </p:grpSpPr>
        <p:grpSp>
          <p:nvGrpSpPr>
            <p:cNvPr id="105" name="กลุ่ม 104">
              <a:extLst>
                <a:ext uri="{FF2B5EF4-FFF2-40B4-BE49-F238E27FC236}">
                  <a16:creationId xmlns:a16="http://schemas.microsoft.com/office/drawing/2014/main" id="{42BB089E-C183-425C-8734-6E843A9A63E5}"/>
                </a:ext>
              </a:extLst>
            </p:cNvPr>
            <p:cNvGrpSpPr/>
            <p:nvPr/>
          </p:nvGrpSpPr>
          <p:grpSpPr>
            <a:xfrm>
              <a:off x="4299595" y="3283202"/>
              <a:ext cx="2821471" cy="365426"/>
              <a:chOff x="654051" y="2582863"/>
              <a:chExt cx="2446337" cy="527049"/>
            </a:xfrm>
            <a:solidFill>
              <a:srgbClr val="79F78B"/>
            </a:solidFill>
          </p:grpSpPr>
          <p:sp>
            <p:nvSpPr>
              <p:cNvPr id="106" name="Freeform 30">
                <a:extLst>
                  <a:ext uri="{FF2B5EF4-FFF2-40B4-BE49-F238E27FC236}">
                    <a16:creationId xmlns:a16="http://schemas.microsoft.com/office/drawing/2014/main" id="{1FE7D02D-F4CC-4EAD-94D7-85330F71F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413" y="2609850"/>
                <a:ext cx="84137" cy="22225"/>
              </a:xfrm>
              <a:custGeom>
                <a:avLst/>
                <a:gdLst>
                  <a:gd name="T0" fmla="*/ 25 w 134"/>
                  <a:gd name="T1" fmla="*/ 32 h 35"/>
                  <a:gd name="T2" fmla="*/ 86 w 134"/>
                  <a:gd name="T3" fmla="*/ 23 h 35"/>
                  <a:gd name="T4" fmla="*/ 134 w 134"/>
                  <a:gd name="T5" fmla="*/ 23 h 35"/>
                  <a:gd name="T6" fmla="*/ 112 w 134"/>
                  <a:gd name="T7" fmla="*/ 15 h 35"/>
                  <a:gd name="T8" fmla="*/ 112 w 134"/>
                  <a:gd name="T9" fmla="*/ 15 h 35"/>
                  <a:gd name="T10" fmla="*/ 112 w 134"/>
                  <a:gd name="T11" fmla="*/ 15 h 35"/>
                  <a:gd name="T12" fmla="*/ 46 w 134"/>
                  <a:gd name="T13" fmla="*/ 5 h 35"/>
                  <a:gd name="T14" fmla="*/ 14 w 134"/>
                  <a:gd name="T15" fmla="*/ 17 h 35"/>
                  <a:gd name="T16" fmla="*/ 1 w 134"/>
                  <a:gd name="T17" fmla="*/ 20 h 35"/>
                  <a:gd name="T18" fmla="*/ 25 w 134"/>
                  <a:gd name="T19" fmla="*/ 3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4" h="35">
                    <a:moveTo>
                      <a:pt x="25" y="32"/>
                    </a:moveTo>
                    <a:cubicBezTo>
                      <a:pt x="45" y="28"/>
                      <a:pt x="68" y="32"/>
                      <a:pt x="86" y="23"/>
                    </a:cubicBezTo>
                    <a:cubicBezTo>
                      <a:pt x="102" y="23"/>
                      <a:pt x="117" y="23"/>
                      <a:pt x="134" y="23"/>
                    </a:cubicBezTo>
                    <a:cubicBezTo>
                      <a:pt x="128" y="14"/>
                      <a:pt x="119" y="16"/>
                      <a:pt x="112" y="15"/>
                    </a:cubicBezTo>
                    <a:cubicBezTo>
                      <a:pt x="112" y="15"/>
                      <a:pt x="112" y="15"/>
                      <a:pt x="112" y="15"/>
                    </a:cubicBezTo>
                    <a:cubicBezTo>
                      <a:pt x="112" y="15"/>
                      <a:pt x="112" y="15"/>
                      <a:pt x="112" y="15"/>
                    </a:cubicBezTo>
                    <a:cubicBezTo>
                      <a:pt x="90" y="11"/>
                      <a:pt x="69" y="5"/>
                      <a:pt x="46" y="5"/>
                    </a:cubicBezTo>
                    <a:cubicBezTo>
                      <a:pt x="29" y="0"/>
                      <a:pt x="29" y="19"/>
                      <a:pt x="14" y="17"/>
                    </a:cubicBezTo>
                    <a:cubicBezTo>
                      <a:pt x="9" y="16"/>
                      <a:pt x="0" y="17"/>
                      <a:pt x="1" y="20"/>
                    </a:cubicBezTo>
                    <a:cubicBezTo>
                      <a:pt x="5" y="27"/>
                      <a:pt x="15" y="35"/>
                      <a:pt x="25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07" name="Freeform 31">
                <a:extLst>
                  <a:ext uri="{FF2B5EF4-FFF2-40B4-BE49-F238E27FC236}">
                    <a16:creationId xmlns:a16="http://schemas.microsoft.com/office/drawing/2014/main" id="{911D3F9E-8F83-4B2F-83B3-4F29B5FE7F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3813" y="2597150"/>
                <a:ext cx="66675" cy="15875"/>
              </a:xfrm>
              <a:custGeom>
                <a:avLst/>
                <a:gdLst>
                  <a:gd name="T0" fmla="*/ 93 w 107"/>
                  <a:gd name="T1" fmla="*/ 25 h 26"/>
                  <a:gd name="T2" fmla="*/ 107 w 107"/>
                  <a:gd name="T3" fmla="*/ 19 h 26"/>
                  <a:gd name="T4" fmla="*/ 77 w 107"/>
                  <a:gd name="T5" fmla="*/ 1 h 26"/>
                  <a:gd name="T6" fmla="*/ 73 w 107"/>
                  <a:gd name="T7" fmla="*/ 13 h 26"/>
                  <a:gd name="T8" fmla="*/ 0 w 107"/>
                  <a:gd name="T9" fmla="*/ 14 h 26"/>
                  <a:gd name="T10" fmla="*/ 48 w 107"/>
                  <a:gd name="T11" fmla="*/ 24 h 26"/>
                  <a:gd name="T12" fmla="*/ 93 w 107"/>
                  <a:gd name="T13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7" h="26">
                    <a:moveTo>
                      <a:pt x="93" y="25"/>
                    </a:moveTo>
                    <a:cubicBezTo>
                      <a:pt x="99" y="25"/>
                      <a:pt x="107" y="26"/>
                      <a:pt x="107" y="19"/>
                    </a:cubicBezTo>
                    <a:cubicBezTo>
                      <a:pt x="106" y="6"/>
                      <a:pt x="86" y="8"/>
                      <a:pt x="77" y="1"/>
                    </a:cubicBezTo>
                    <a:cubicBezTo>
                      <a:pt x="76" y="0"/>
                      <a:pt x="74" y="9"/>
                      <a:pt x="73" y="13"/>
                    </a:cubicBezTo>
                    <a:cubicBezTo>
                      <a:pt x="50" y="7"/>
                      <a:pt x="27" y="4"/>
                      <a:pt x="0" y="14"/>
                    </a:cubicBezTo>
                    <a:cubicBezTo>
                      <a:pt x="18" y="21"/>
                      <a:pt x="32" y="26"/>
                      <a:pt x="48" y="24"/>
                    </a:cubicBezTo>
                    <a:cubicBezTo>
                      <a:pt x="63" y="25"/>
                      <a:pt x="78" y="25"/>
                      <a:pt x="93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08" name="Freeform 32">
                <a:extLst>
                  <a:ext uri="{FF2B5EF4-FFF2-40B4-BE49-F238E27FC236}">
                    <a16:creationId xmlns:a16="http://schemas.microsoft.com/office/drawing/2014/main" id="{FEFB1A81-A9F3-4AD8-BDC9-7FF6FD3196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2138" y="2603500"/>
                <a:ext cx="50800" cy="28575"/>
              </a:xfrm>
              <a:custGeom>
                <a:avLst/>
                <a:gdLst>
                  <a:gd name="T0" fmla="*/ 44 w 82"/>
                  <a:gd name="T1" fmla="*/ 27 h 47"/>
                  <a:gd name="T2" fmla="*/ 75 w 82"/>
                  <a:gd name="T3" fmla="*/ 34 h 47"/>
                  <a:gd name="T4" fmla="*/ 62 w 82"/>
                  <a:gd name="T5" fmla="*/ 22 h 47"/>
                  <a:gd name="T6" fmla="*/ 46 w 82"/>
                  <a:gd name="T7" fmla="*/ 10 h 47"/>
                  <a:gd name="T8" fmla="*/ 46 w 82"/>
                  <a:gd name="T9" fmla="*/ 10 h 47"/>
                  <a:gd name="T10" fmla="*/ 8 w 82"/>
                  <a:gd name="T11" fmla="*/ 7 h 47"/>
                  <a:gd name="T12" fmla="*/ 44 w 82"/>
                  <a:gd name="T13" fmla="*/ 2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2" h="47">
                    <a:moveTo>
                      <a:pt x="44" y="27"/>
                    </a:moveTo>
                    <a:cubicBezTo>
                      <a:pt x="55" y="28"/>
                      <a:pt x="60" y="47"/>
                      <a:pt x="75" y="34"/>
                    </a:cubicBezTo>
                    <a:cubicBezTo>
                      <a:pt x="82" y="28"/>
                      <a:pt x="74" y="22"/>
                      <a:pt x="62" y="22"/>
                    </a:cubicBezTo>
                    <a:cubicBezTo>
                      <a:pt x="61" y="15"/>
                      <a:pt x="57" y="10"/>
                      <a:pt x="46" y="10"/>
                    </a:cubicBezTo>
                    <a:cubicBezTo>
                      <a:pt x="46" y="10"/>
                      <a:pt x="46" y="10"/>
                      <a:pt x="46" y="10"/>
                    </a:cubicBezTo>
                    <a:cubicBezTo>
                      <a:pt x="36" y="0"/>
                      <a:pt x="22" y="3"/>
                      <a:pt x="8" y="7"/>
                    </a:cubicBezTo>
                    <a:cubicBezTo>
                      <a:pt x="29" y="6"/>
                      <a:pt x="0" y="47"/>
                      <a:pt x="44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09" name="Freeform 33">
                <a:extLst>
                  <a:ext uri="{FF2B5EF4-FFF2-40B4-BE49-F238E27FC236}">
                    <a16:creationId xmlns:a16="http://schemas.microsoft.com/office/drawing/2014/main" id="{3A6A719C-AF4F-44CA-90D0-7D31A832FA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7500" y="2606675"/>
                <a:ext cx="41275" cy="11112"/>
              </a:xfrm>
              <a:custGeom>
                <a:avLst/>
                <a:gdLst>
                  <a:gd name="T0" fmla="*/ 66 w 66"/>
                  <a:gd name="T1" fmla="*/ 0 h 18"/>
                  <a:gd name="T2" fmla="*/ 0 w 66"/>
                  <a:gd name="T3" fmla="*/ 0 h 18"/>
                  <a:gd name="T4" fmla="*/ 66 w 66"/>
                  <a:gd name="T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6" h="18">
                    <a:moveTo>
                      <a:pt x="66" y="0"/>
                    </a:moveTo>
                    <a:cubicBezTo>
                      <a:pt x="42" y="0"/>
                      <a:pt x="25" y="0"/>
                      <a:pt x="0" y="0"/>
                    </a:cubicBezTo>
                    <a:cubicBezTo>
                      <a:pt x="26" y="18"/>
                      <a:pt x="43" y="7"/>
                      <a:pt x="6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0" name="Freeform 34">
                <a:extLst>
                  <a:ext uri="{FF2B5EF4-FFF2-40B4-BE49-F238E27FC236}">
                    <a16:creationId xmlns:a16="http://schemas.microsoft.com/office/drawing/2014/main" id="{294F5D40-43F3-448B-BE77-39D6487236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1925" y="2598738"/>
                <a:ext cx="23812" cy="12700"/>
              </a:xfrm>
              <a:custGeom>
                <a:avLst/>
                <a:gdLst>
                  <a:gd name="T0" fmla="*/ 40 w 40"/>
                  <a:gd name="T1" fmla="*/ 7 h 21"/>
                  <a:gd name="T2" fmla="*/ 0 w 40"/>
                  <a:gd name="T3" fmla="*/ 15 h 21"/>
                  <a:gd name="T4" fmla="*/ 40 w 40"/>
                  <a:gd name="T5" fmla="*/ 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21">
                    <a:moveTo>
                      <a:pt x="40" y="7"/>
                    </a:moveTo>
                    <a:cubicBezTo>
                      <a:pt x="23" y="0"/>
                      <a:pt x="12" y="6"/>
                      <a:pt x="0" y="15"/>
                    </a:cubicBezTo>
                    <a:cubicBezTo>
                      <a:pt x="16" y="16"/>
                      <a:pt x="30" y="21"/>
                      <a:pt x="4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1" name="Freeform 35">
                <a:extLst>
                  <a:ext uri="{FF2B5EF4-FFF2-40B4-BE49-F238E27FC236}">
                    <a16:creationId xmlns:a16="http://schemas.microsoft.com/office/drawing/2014/main" id="{D5A6AA20-C08D-4EF3-BEEE-EAB2910109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5150" y="2611438"/>
                <a:ext cx="19050" cy="9525"/>
              </a:xfrm>
              <a:custGeom>
                <a:avLst/>
                <a:gdLst>
                  <a:gd name="T0" fmla="*/ 2 w 32"/>
                  <a:gd name="T1" fmla="*/ 5 h 16"/>
                  <a:gd name="T2" fmla="*/ 1 w 32"/>
                  <a:gd name="T3" fmla="*/ 10 h 16"/>
                  <a:gd name="T4" fmla="*/ 32 w 32"/>
                  <a:gd name="T5" fmla="*/ 10 h 16"/>
                  <a:gd name="T6" fmla="*/ 2 w 32"/>
                  <a:gd name="T7" fmla="*/ 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16">
                    <a:moveTo>
                      <a:pt x="2" y="5"/>
                    </a:moveTo>
                    <a:cubicBezTo>
                      <a:pt x="1" y="6"/>
                      <a:pt x="0" y="10"/>
                      <a:pt x="1" y="10"/>
                    </a:cubicBezTo>
                    <a:cubicBezTo>
                      <a:pt x="11" y="16"/>
                      <a:pt x="20" y="16"/>
                      <a:pt x="32" y="10"/>
                    </a:cubicBezTo>
                    <a:cubicBezTo>
                      <a:pt x="21" y="1"/>
                      <a:pt x="12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2" name="Freeform 36">
                <a:extLst>
                  <a:ext uri="{FF2B5EF4-FFF2-40B4-BE49-F238E27FC236}">
                    <a16:creationId xmlns:a16="http://schemas.microsoft.com/office/drawing/2014/main" id="{9C9EED36-FD67-41BE-9B8E-1C7A43EBB5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0875" y="2600325"/>
                <a:ext cx="95250" cy="30162"/>
              </a:xfrm>
              <a:custGeom>
                <a:avLst/>
                <a:gdLst>
                  <a:gd name="T0" fmla="*/ 37 w 152"/>
                  <a:gd name="T1" fmla="*/ 39 h 49"/>
                  <a:gd name="T2" fmla="*/ 85 w 152"/>
                  <a:gd name="T3" fmla="*/ 38 h 49"/>
                  <a:gd name="T4" fmla="*/ 110 w 152"/>
                  <a:gd name="T5" fmla="*/ 33 h 49"/>
                  <a:gd name="T6" fmla="*/ 110 w 152"/>
                  <a:gd name="T7" fmla="*/ 33 h 49"/>
                  <a:gd name="T8" fmla="*/ 110 w 152"/>
                  <a:gd name="T9" fmla="*/ 33 h 49"/>
                  <a:gd name="T10" fmla="*/ 126 w 152"/>
                  <a:gd name="T11" fmla="*/ 38 h 49"/>
                  <a:gd name="T12" fmla="*/ 139 w 152"/>
                  <a:gd name="T13" fmla="*/ 47 h 49"/>
                  <a:gd name="T14" fmla="*/ 152 w 152"/>
                  <a:gd name="T15" fmla="*/ 23 h 49"/>
                  <a:gd name="T16" fmla="*/ 134 w 152"/>
                  <a:gd name="T17" fmla="*/ 20 h 49"/>
                  <a:gd name="T18" fmla="*/ 53 w 152"/>
                  <a:gd name="T19" fmla="*/ 21 h 49"/>
                  <a:gd name="T20" fmla="*/ 53 w 152"/>
                  <a:gd name="T21" fmla="*/ 21 h 49"/>
                  <a:gd name="T22" fmla="*/ 45 w 152"/>
                  <a:gd name="T23" fmla="*/ 20 h 49"/>
                  <a:gd name="T24" fmla="*/ 11 w 152"/>
                  <a:gd name="T25" fmla="*/ 13 h 49"/>
                  <a:gd name="T26" fmla="*/ 20 w 152"/>
                  <a:gd name="T27" fmla="*/ 26 h 49"/>
                  <a:gd name="T28" fmla="*/ 37 w 152"/>
                  <a:gd name="T29" fmla="*/ 3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2" h="49">
                    <a:moveTo>
                      <a:pt x="37" y="39"/>
                    </a:moveTo>
                    <a:cubicBezTo>
                      <a:pt x="53" y="38"/>
                      <a:pt x="69" y="38"/>
                      <a:pt x="85" y="38"/>
                    </a:cubicBezTo>
                    <a:cubicBezTo>
                      <a:pt x="94" y="38"/>
                      <a:pt x="104" y="40"/>
                      <a:pt x="110" y="33"/>
                    </a:cubicBezTo>
                    <a:cubicBezTo>
                      <a:pt x="110" y="33"/>
                      <a:pt x="110" y="33"/>
                      <a:pt x="110" y="33"/>
                    </a:cubicBezTo>
                    <a:cubicBezTo>
                      <a:pt x="110" y="33"/>
                      <a:pt x="110" y="33"/>
                      <a:pt x="110" y="33"/>
                    </a:cubicBezTo>
                    <a:cubicBezTo>
                      <a:pt x="117" y="32"/>
                      <a:pt x="123" y="33"/>
                      <a:pt x="126" y="38"/>
                    </a:cubicBezTo>
                    <a:cubicBezTo>
                      <a:pt x="128" y="43"/>
                      <a:pt x="135" y="49"/>
                      <a:pt x="139" y="47"/>
                    </a:cubicBezTo>
                    <a:cubicBezTo>
                      <a:pt x="149" y="42"/>
                      <a:pt x="137" y="28"/>
                      <a:pt x="152" y="23"/>
                    </a:cubicBezTo>
                    <a:cubicBezTo>
                      <a:pt x="146" y="22"/>
                      <a:pt x="140" y="21"/>
                      <a:pt x="134" y="20"/>
                    </a:cubicBezTo>
                    <a:cubicBezTo>
                      <a:pt x="106" y="10"/>
                      <a:pt x="79" y="0"/>
                      <a:pt x="53" y="21"/>
                    </a:cubicBezTo>
                    <a:cubicBezTo>
                      <a:pt x="53" y="21"/>
                      <a:pt x="53" y="21"/>
                      <a:pt x="53" y="21"/>
                    </a:cubicBezTo>
                    <a:cubicBezTo>
                      <a:pt x="50" y="20"/>
                      <a:pt x="47" y="20"/>
                      <a:pt x="45" y="20"/>
                    </a:cubicBezTo>
                    <a:cubicBezTo>
                      <a:pt x="35" y="14"/>
                      <a:pt x="25" y="4"/>
                      <a:pt x="11" y="13"/>
                    </a:cubicBezTo>
                    <a:cubicBezTo>
                      <a:pt x="0" y="20"/>
                      <a:pt x="9" y="24"/>
                      <a:pt x="20" y="26"/>
                    </a:cubicBezTo>
                    <a:cubicBezTo>
                      <a:pt x="22" y="33"/>
                      <a:pt x="14" y="48"/>
                      <a:pt x="37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3" name="Freeform 37">
                <a:extLst>
                  <a:ext uri="{FF2B5EF4-FFF2-40B4-BE49-F238E27FC236}">
                    <a16:creationId xmlns:a16="http://schemas.microsoft.com/office/drawing/2014/main" id="{48823B73-4C79-4302-B5B8-29F95B0365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1900" y="2603500"/>
                <a:ext cx="19050" cy="9525"/>
              </a:xfrm>
              <a:custGeom>
                <a:avLst/>
                <a:gdLst>
                  <a:gd name="T0" fmla="*/ 32 w 32"/>
                  <a:gd name="T1" fmla="*/ 0 h 16"/>
                  <a:gd name="T2" fmla="*/ 0 w 32"/>
                  <a:gd name="T3" fmla="*/ 7 h 16"/>
                  <a:gd name="T4" fmla="*/ 32 w 32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" h="16">
                    <a:moveTo>
                      <a:pt x="32" y="0"/>
                    </a:moveTo>
                    <a:cubicBezTo>
                      <a:pt x="20" y="3"/>
                      <a:pt x="10" y="5"/>
                      <a:pt x="0" y="7"/>
                    </a:cubicBezTo>
                    <a:cubicBezTo>
                      <a:pt x="11" y="8"/>
                      <a:pt x="25" y="16"/>
                      <a:pt x="3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4" name="Freeform 38">
                <a:extLst>
                  <a:ext uri="{FF2B5EF4-FFF2-40B4-BE49-F238E27FC236}">
                    <a16:creationId xmlns:a16="http://schemas.microsoft.com/office/drawing/2014/main" id="{1DE3EA98-DFCD-4E45-B5DC-3A5EFD86AC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7388" y="2833688"/>
                <a:ext cx="31750" cy="6350"/>
              </a:xfrm>
              <a:custGeom>
                <a:avLst/>
                <a:gdLst>
                  <a:gd name="T0" fmla="*/ 0 w 52"/>
                  <a:gd name="T1" fmla="*/ 5 h 10"/>
                  <a:gd name="T2" fmla="*/ 52 w 52"/>
                  <a:gd name="T3" fmla="*/ 6 h 10"/>
                  <a:gd name="T4" fmla="*/ 0 w 52"/>
                  <a:gd name="T5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10">
                    <a:moveTo>
                      <a:pt x="0" y="5"/>
                    </a:moveTo>
                    <a:cubicBezTo>
                      <a:pt x="22" y="10"/>
                      <a:pt x="36" y="10"/>
                      <a:pt x="52" y="6"/>
                    </a:cubicBezTo>
                    <a:cubicBezTo>
                      <a:pt x="36" y="0"/>
                      <a:pt x="23" y="2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5" name="Freeform 39">
                <a:extLst>
                  <a:ext uri="{FF2B5EF4-FFF2-40B4-BE49-F238E27FC236}">
                    <a16:creationId xmlns:a16="http://schemas.microsoft.com/office/drawing/2014/main" id="{69C20803-BE17-44D6-B5B8-E17645C3FE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4888" y="2616200"/>
                <a:ext cx="11112" cy="7937"/>
              </a:xfrm>
              <a:custGeom>
                <a:avLst/>
                <a:gdLst>
                  <a:gd name="T0" fmla="*/ 12 w 18"/>
                  <a:gd name="T1" fmla="*/ 1 h 12"/>
                  <a:gd name="T2" fmla="*/ 0 w 18"/>
                  <a:gd name="T3" fmla="*/ 12 h 12"/>
                  <a:gd name="T4" fmla="*/ 18 w 18"/>
                  <a:gd name="T5" fmla="*/ 4 h 12"/>
                  <a:gd name="T6" fmla="*/ 12 w 18"/>
                  <a:gd name="T7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2">
                    <a:moveTo>
                      <a:pt x="12" y="1"/>
                    </a:moveTo>
                    <a:cubicBezTo>
                      <a:pt x="1" y="0"/>
                      <a:pt x="0" y="6"/>
                      <a:pt x="0" y="12"/>
                    </a:cubicBezTo>
                    <a:cubicBezTo>
                      <a:pt x="8" y="11"/>
                      <a:pt x="16" y="11"/>
                      <a:pt x="18" y="4"/>
                    </a:cubicBezTo>
                    <a:cubicBezTo>
                      <a:pt x="18" y="3"/>
                      <a:pt x="14" y="1"/>
                      <a:pt x="1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6" name="Freeform 40">
                <a:extLst>
                  <a:ext uri="{FF2B5EF4-FFF2-40B4-BE49-F238E27FC236}">
                    <a16:creationId xmlns:a16="http://schemas.microsoft.com/office/drawing/2014/main" id="{CF15AE7B-1A1B-4A0B-BFC2-69F27B45DE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4888" y="2624138"/>
                <a:ext cx="0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7" name="Freeform 41">
                <a:extLst>
                  <a:ext uri="{FF2B5EF4-FFF2-40B4-BE49-F238E27FC236}">
                    <a16:creationId xmlns:a16="http://schemas.microsoft.com/office/drawing/2014/main" id="{FCB7A95B-4493-453E-89BF-3F41716F32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5763" y="2601913"/>
                <a:ext cx="130175" cy="22225"/>
              </a:xfrm>
              <a:custGeom>
                <a:avLst/>
                <a:gdLst>
                  <a:gd name="T0" fmla="*/ 23 w 209"/>
                  <a:gd name="T1" fmla="*/ 19 h 36"/>
                  <a:gd name="T2" fmla="*/ 85 w 209"/>
                  <a:gd name="T3" fmla="*/ 13 h 36"/>
                  <a:gd name="T4" fmla="*/ 209 w 209"/>
                  <a:gd name="T5" fmla="*/ 14 h 36"/>
                  <a:gd name="T6" fmla="*/ 93 w 209"/>
                  <a:gd name="T7" fmla="*/ 7 h 36"/>
                  <a:gd name="T8" fmla="*/ 21 w 209"/>
                  <a:gd name="T9" fmla="*/ 11 h 36"/>
                  <a:gd name="T10" fmla="*/ 1 w 209"/>
                  <a:gd name="T11" fmla="*/ 17 h 36"/>
                  <a:gd name="T12" fmla="*/ 23 w 209"/>
                  <a:gd name="T13" fmla="*/ 1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9" h="36">
                    <a:moveTo>
                      <a:pt x="23" y="19"/>
                    </a:moveTo>
                    <a:cubicBezTo>
                      <a:pt x="44" y="17"/>
                      <a:pt x="64" y="15"/>
                      <a:pt x="85" y="13"/>
                    </a:cubicBezTo>
                    <a:cubicBezTo>
                      <a:pt x="112" y="35"/>
                      <a:pt x="160" y="36"/>
                      <a:pt x="209" y="14"/>
                    </a:cubicBezTo>
                    <a:cubicBezTo>
                      <a:pt x="171" y="0"/>
                      <a:pt x="130" y="25"/>
                      <a:pt x="93" y="7"/>
                    </a:cubicBezTo>
                    <a:cubicBezTo>
                      <a:pt x="69" y="7"/>
                      <a:pt x="45" y="2"/>
                      <a:pt x="21" y="11"/>
                    </a:cubicBezTo>
                    <a:cubicBezTo>
                      <a:pt x="14" y="13"/>
                      <a:pt x="0" y="7"/>
                      <a:pt x="1" y="17"/>
                    </a:cubicBezTo>
                    <a:cubicBezTo>
                      <a:pt x="1" y="23"/>
                      <a:pt x="14" y="25"/>
                      <a:pt x="2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8" name="Freeform 42">
                <a:extLst>
                  <a:ext uri="{FF2B5EF4-FFF2-40B4-BE49-F238E27FC236}">
                    <a16:creationId xmlns:a16="http://schemas.microsoft.com/office/drawing/2014/main" id="{AFFE941C-0955-4EFD-8C0B-619BF89C79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9675" y="2606675"/>
                <a:ext cx="14287" cy="6350"/>
              </a:xfrm>
              <a:custGeom>
                <a:avLst/>
                <a:gdLst>
                  <a:gd name="T0" fmla="*/ 22 w 22"/>
                  <a:gd name="T1" fmla="*/ 5 h 9"/>
                  <a:gd name="T2" fmla="*/ 9 w 22"/>
                  <a:gd name="T3" fmla="*/ 0 h 9"/>
                  <a:gd name="T4" fmla="*/ 0 w 22"/>
                  <a:gd name="T5" fmla="*/ 3 h 9"/>
                  <a:gd name="T6" fmla="*/ 7 w 22"/>
                  <a:gd name="T7" fmla="*/ 8 h 9"/>
                  <a:gd name="T8" fmla="*/ 22 w 22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9">
                    <a:moveTo>
                      <a:pt x="22" y="5"/>
                    </a:moveTo>
                    <a:cubicBezTo>
                      <a:pt x="15" y="2"/>
                      <a:pt x="12" y="0"/>
                      <a:pt x="9" y="0"/>
                    </a:cubicBezTo>
                    <a:cubicBezTo>
                      <a:pt x="6" y="0"/>
                      <a:pt x="3" y="1"/>
                      <a:pt x="0" y="3"/>
                    </a:cubicBezTo>
                    <a:cubicBezTo>
                      <a:pt x="2" y="4"/>
                      <a:pt x="4" y="7"/>
                      <a:pt x="7" y="8"/>
                    </a:cubicBezTo>
                    <a:cubicBezTo>
                      <a:pt x="10" y="9"/>
                      <a:pt x="13" y="7"/>
                      <a:pt x="2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9" name="Freeform 43">
                <a:extLst>
                  <a:ext uri="{FF2B5EF4-FFF2-40B4-BE49-F238E27FC236}">
                    <a16:creationId xmlns:a16="http://schemas.microsoft.com/office/drawing/2014/main" id="{1C6DBA22-8C70-4D09-B65B-CD6CFA2979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1613" y="2601913"/>
                <a:ext cx="12700" cy="6350"/>
              </a:xfrm>
              <a:custGeom>
                <a:avLst/>
                <a:gdLst>
                  <a:gd name="T0" fmla="*/ 21 w 21"/>
                  <a:gd name="T1" fmla="*/ 3 h 10"/>
                  <a:gd name="T2" fmla="*/ 12 w 21"/>
                  <a:gd name="T3" fmla="*/ 0 h 10"/>
                  <a:gd name="T4" fmla="*/ 0 w 21"/>
                  <a:gd name="T5" fmla="*/ 7 h 10"/>
                  <a:gd name="T6" fmla="*/ 9 w 21"/>
                  <a:gd name="T7" fmla="*/ 10 h 10"/>
                  <a:gd name="T8" fmla="*/ 21 w 21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0">
                    <a:moveTo>
                      <a:pt x="21" y="3"/>
                    </a:moveTo>
                    <a:cubicBezTo>
                      <a:pt x="18" y="2"/>
                      <a:pt x="14" y="0"/>
                      <a:pt x="12" y="0"/>
                    </a:cubicBezTo>
                    <a:cubicBezTo>
                      <a:pt x="7" y="1"/>
                      <a:pt x="4" y="4"/>
                      <a:pt x="0" y="7"/>
                    </a:cubicBezTo>
                    <a:cubicBezTo>
                      <a:pt x="3" y="8"/>
                      <a:pt x="6" y="9"/>
                      <a:pt x="9" y="10"/>
                    </a:cubicBezTo>
                    <a:cubicBezTo>
                      <a:pt x="13" y="7"/>
                      <a:pt x="17" y="5"/>
                      <a:pt x="2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20" name="Freeform 44">
                <a:extLst>
                  <a:ext uri="{FF2B5EF4-FFF2-40B4-BE49-F238E27FC236}">
                    <a16:creationId xmlns:a16="http://schemas.microsoft.com/office/drawing/2014/main" id="{4DE4A3F5-C687-47A4-947A-9479E0FF96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7950" y="2601913"/>
                <a:ext cx="9525" cy="7937"/>
              </a:xfrm>
              <a:custGeom>
                <a:avLst/>
                <a:gdLst>
                  <a:gd name="T0" fmla="*/ 15 w 15"/>
                  <a:gd name="T1" fmla="*/ 4 h 13"/>
                  <a:gd name="T2" fmla="*/ 8 w 15"/>
                  <a:gd name="T3" fmla="*/ 1 h 13"/>
                  <a:gd name="T4" fmla="*/ 1 w 15"/>
                  <a:gd name="T5" fmla="*/ 6 h 13"/>
                  <a:gd name="T6" fmla="*/ 4 w 15"/>
                  <a:gd name="T7" fmla="*/ 13 h 13"/>
                  <a:gd name="T8" fmla="*/ 15 w 15"/>
                  <a:gd name="T9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3">
                    <a:moveTo>
                      <a:pt x="15" y="4"/>
                    </a:moveTo>
                    <a:cubicBezTo>
                      <a:pt x="13" y="3"/>
                      <a:pt x="10" y="0"/>
                      <a:pt x="8" y="1"/>
                    </a:cubicBezTo>
                    <a:cubicBezTo>
                      <a:pt x="5" y="1"/>
                      <a:pt x="1" y="4"/>
                      <a:pt x="1" y="6"/>
                    </a:cubicBezTo>
                    <a:cubicBezTo>
                      <a:pt x="0" y="8"/>
                      <a:pt x="3" y="13"/>
                      <a:pt x="4" y="13"/>
                    </a:cubicBezTo>
                    <a:cubicBezTo>
                      <a:pt x="10" y="13"/>
                      <a:pt x="14" y="10"/>
                      <a:pt x="15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21" name="Freeform 45">
                <a:extLst>
                  <a:ext uri="{FF2B5EF4-FFF2-40B4-BE49-F238E27FC236}">
                    <a16:creationId xmlns:a16="http://schemas.microsoft.com/office/drawing/2014/main" id="{8CA74F36-2D20-4A0B-AE3A-17208FEA5C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0100" y="2598738"/>
                <a:ext cx="11112" cy="6350"/>
              </a:xfrm>
              <a:custGeom>
                <a:avLst/>
                <a:gdLst>
                  <a:gd name="T0" fmla="*/ 16 w 17"/>
                  <a:gd name="T1" fmla="*/ 5 h 11"/>
                  <a:gd name="T2" fmla="*/ 8 w 17"/>
                  <a:gd name="T3" fmla="*/ 1 h 11"/>
                  <a:gd name="T4" fmla="*/ 2 w 17"/>
                  <a:gd name="T5" fmla="*/ 6 h 11"/>
                  <a:gd name="T6" fmla="*/ 10 w 17"/>
                  <a:gd name="T7" fmla="*/ 10 h 11"/>
                  <a:gd name="T8" fmla="*/ 16 w 17"/>
                  <a:gd name="T9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1">
                    <a:moveTo>
                      <a:pt x="16" y="5"/>
                    </a:moveTo>
                    <a:cubicBezTo>
                      <a:pt x="14" y="4"/>
                      <a:pt x="11" y="2"/>
                      <a:pt x="8" y="1"/>
                    </a:cubicBezTo>
                    <a:cubicBezTo>
                      <a:pt x="3" y="0"/>
                      <a:pt x="0" y="3"/>
                      <a:pt x="2" y="6"/>
                    </a:cubicBezTo>
                    <a:cubicBezTo>
                      <a:pt x="3" y="8"/>
                      <a:pt x="7" y="10"/>
                      <a:pt x="10" y="10"/>
                    </a:cubicBezTo>
                    <a:cubicBezTo>
                      <a:pt x="13" y="11"/>
                      <a:pt x="17" y="10"/>
                      <a:pt x="16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22" name="Freeform 46">
                <a:extLst>
                  <a:ext uri="{FF2B5EF4-FFF2-40B4-BE49-F238E27FC236}">
                    <a16:creationId xmlns:a16="http://schemas.microsoft.com/office/drawing/2014/main" id="{74B08A8B-14DB-4F2A-A3C9-6F09A5B125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0038" y="2582863"/>
                <a:ext cx="15875" cy="9525"/>
              </a:xfrm>
              <a:custGeom>
                <a:avLst/>
                <a:gdLst>
                  <a:gd name="T0" fmla="*/ 23 w 24"/>
                  <a:gd name="T1" fmla="*/ 8 h 17"/>
                  <a:gd name="T2" fmla="*/ 0 w 24"/>
                  <a:gd name="T3" fmla="*/ 5 h 17"/>
                  <a:gd name="T4" fmla="*/ 11 w 24"/>
                  <a:gd name="T5" fmla="*/ 9 h 17"/>
                  <a:gd name="T6" fmla="*/ 23 w 24"/>
                  <a:gd name="T7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7">
                    <a:moveTo>
                      <a:pt x="23" y="8"/>
                    </a:moveTo>
                    <a:cubicBezTo>
                      <a:pt x="23" y="2"/>
                      <a:pt x="13" y="0"/>
                      <a:pt x="0" y="5"/>
                    </a:cubicBezTo>
                    <a:cubicBezTo>
                      <a:pt x="4" y="7"/>
                      <a:pt x="7" y="8"/>
                      <a:pt x="11" y="9"/>
                    </a:cubicBezTo>
                    <a:cubicBezTo>
                      <a:pt x="15" y="11"/>
                      <a:pt x="24" y="17"/>
                      <a:pt x="2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23" name="Freeform 47">
                <a:extLst>
                  <a:ext uri="{FF2B5EF4-FFF2-40B4-BE49-F238E27FC236}">
                    <a16:creationId xmlns:a16="http://schemas.microsoft.com/office/drawing/2014/main" id="{87CF720F-41EB-440D-BC58-4F8C6A87C1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9163" y="3097213"/>
                <a:ext cx="0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0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24" name="Freeform 48">
                <a:extLst>
                  <a:ext uri="{FF2B5EF4-FFF2-40B4-BE49-F238E27FC236}">
                    <a16:creationId xmlns:a16="http://schemas.microsoft.com/office/drawing/2014/main" id="{4A32D397-477B-446F-9BC5-78AD638C8A7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4051" y="2586038"/>
                <a:ext cx="2446337" cy="523874"/>
              </a:xfrm>
              <a:custGeom>
                <a:avLst/>
                <a:gdLst>
                  <a:gd name="T0" fmla="*/ 3895 w 3936"/>
                  <a:gd name="T1" fmla="*/ 368 h 843"/>
                  <a:gd name="T2" fmla="*/ 3858 w 3936"/>
                  <a:gd name="T3" fmla="*/ 149 h 843"/>
                  <a:gd name="T4" fmla="*/ 3674 w 3936"/>
                  <a:gd name="T5" fmla="*/ 92 h 843"/>
                  <a:gd name="T6" fmla="*/ 3406 w 3936"/>
                  <a:gd name="T7" fmla="*/ 57 h 843"/>
                  <a:gd name="T8" fmla="*/ 3165 w 3936"/>
                  <a:gd name="T9" fmla="*/ 62 h 843"/>
                  <a:gd name="T10" fmla="*/ 2953 w 3936"/>
                  <a:gd name="T11" fmla="*/ 66 h 843"/>
                  <a:gd name="T12" fmla="*/ 2793 w 3936"/>
                  <a:gd name="T13" fmla="*/ 51 h 843"/>
                  <a:gd name="T14" fmla="*/ 2607 w 3936"/>
                  <a:gd name="T15" fmla="*/ 61 h 843"/>
                  <a:gd name="T16" fmla="*/ 2487 w 3936"/>
                  <a:gd name="T17" fmla="*/ 55 h 843"/>
                  <a:gd name="T18" fmla="*/ 2414 w 3936"/>
                  <a:gd name="T19" fmla="*/ 56 h 843"/>
                  <a:gd name="T20" fmla="*/ 2325 w 3936"/>
                  <a:gd name="T21" fmla="*/ 85 h 843"/>
                  <a:gd name="T22" fmla="*/ 1974 w 3936"/>
                  <a:gd name="T23" fmla="*/ 84 h 843"/>
                  <a:gd name="T24" fmla="*/ 1797 w 3936"/>
                  <a:gd name="T25" fmla="*/ 75 h 843"/>
                  <a:gd name="T26" fmla="*/ 1422 w 3936"/>
                  <a:gd name="T27" fmla="*/ 89 h 843"/>
                  <a:gd name="T28" fmla="*/ 1035 w 3936"/>
                  <a:gd name="T29" fmla="*/ 68 h 843"/>
                  <a:gd name="T30" fmla="*/ 769 w 3936"/>
                  <a:gd name="T31" fmla="*/ 43 h 843"/>
                  <a:gd name="T32" fmla="*/ 472 w 3936"/>
                  <a:gd name="T33" fmla="*/ 25 h 843"/>
                  <a:gd name="T34" fmla="*/ 239 w 3936"/>
                  <a:gd name="T35" fmla="*/ 79 h 843"/>
                  <a:gd name="T36" fmla="*/ 101 w 3936"/>
                  <a:gd name="T37" fmla="*/ 162 h 843"/>
                  <a:gd name="T38" fmla="*/ 120 w 3936"/>
                  <a:gd name="T39" fmla="*/ 385 h 843"/>
                  <a:gd name="T40" fmla="*/ 56 w 3936"/>
                  <a:gd name="T41" fmla="*/ 476 h 843"/>
                  <a:gd name="T42" fmla="*/ 68 w 3936"/>
                  <a:gd name="T43" fmla="*/ 526 h 843"/>
                  <a:gd name="T44" fmla="*/ 61 w 3936"/>
                  <a:gd name="T45" fmla="*/ 573 h 843"/>
                  <a:gd name="T46" fmla="*/ 134 w 3936"/>
                  <a:gd name="T47" fmla="*/ 674 h 843"/>
                  <a:gd name="T48" fmla="*/ 340 w 3936"/>
                  <a:gd name="T49" fmla="*/ 694 h 843"/>
                  <a:gd name="T50" fmla="*/ 602 w 3936"/>
                  <a:gd name="T51" fmla="*/ 773 h 843"/>
                  <a:gd name="T52" fmla="*/ 1461 w 3936"/>
                  <a:gd name="T53" fmla="*/ 779 h 843"/>
                  <a:gd name="T54" fmla="*/ 1690 w 3936"/>
                  <a:gd name="T55" fmla="*/ 780 h 843"/>
                  <a:gd name="T56" fmla="*/ 1988 w 3936"/>
                  <a:gd name="T57" fmla="*/ 804 h 843"/>
                  <a:gd name="T58" fmla="*/ 2423 w 3936"/>
                  <a:gd name="T59" fmla="*/ 828 h 843"/>
                  <a:gd name="T60" fmla="*/ 2801 w 3936"/>
                  <a:gd name="T61" fmla="*/ 829 h 843"/>
                  <a:gd name="T62" fmla="*/ 3373 w 3936"/>
                  <a:gd name="T63" fmla="*/ 805 h 843"/>
                  <a:gd name="T64" fmla="*/ 3600 w 3936"/>
                  <a:gd name="T65" fmla="*/ 661 h 843"/>
                  <a:gd name="T66" fmla="*/ 3863 w 3936"/>
                  <a:gd name="T67" fmla="*/ 598 h 843"/>
                  <a:gd name="T68" fmla="*/ 3873 w 3936"/>
                  <a:gd name="T69" fmla="*/ 535 h 843"/>
                  <a:gd name="T70" fmla="*/ 3833 w 3936"/>
                  <a:gd name="T71" fmla="*/ 475 h 843"/>
                  <a:gd name="T72" fmla="*/ 472 w 3936"/>
                  <a:gd name="T73" fmla="*/ 31 h 843"/>
                  <a:gd name="T74" fmla="*/ 3490 w 3936"/>
                  <a:gd name="T75" fmla="*/ 695 h 843"/>
                  <a:gd name="T76" fmla="*/ 3370 w 3936"/>
                  <a:gd name="T77" fmla="*/ 706 h 843"/>
                  <a:gd name="T78" fmla="*/ 3639 w 3936"/>
                  <a:gd name="T79" fmla="*/ 476 h 843"/>
                  <a:gd name="T80" fmla="*/ 183 w 3936"/>
                  <a:gd name="T81" fmla="*/ 486 h 843"/>
                  <a:gd name="T82" fmla="*/ 801 w 3936"/>
                  <a:gd name="T83" fmla="*/ 734 h 843"/>
                  <a:gd name="T84" fmla="*/ 3667 w 3936"/>
                  <a:gd name="T85" fmla="*/ 567 h 843"/>
                  <a:gd name="T86" fmla="*/ 251 w 3936"/>
                  <a:gd name="T87" fmla="*/ 622 h 843"/>
                  <a:gd name="T88" fmla="*/ 3422 w 3936"/>
                  <a:gd name="T89" fmla="*/ 698 h 843"/>
                  <a:gd name="T90" fmla="*/ 3744 w 3936"/>
                  <a:gd name="T91" fmla="*/ 450 h 843"/>
                  <a:gd name="T92" fmla="*/ 1020 w 3936"/>
                  <a:gd name="T93" fmla="*/ 742 h 843"/>
                  <a:gd name="T94" fmla="*/ 2792 w 3936"/>
                  <a:gd name="T95" fmla="*/ 770 h 843"/>
                  <a:gd name="T96" fmla="*/ 2930 w 3936"/>
                  <a:gd name="T97" fmla="*/ 91 h 843"/>
                  <a:gd name="T98" fmla="*/ 1287 w 3936"/>
                  <a:gd name="T99" fmla="*/ 102 h 843"/>
                  <a:gd name="T100" fmla="*/ 883 w 3936"/>
                  <a:gd name="T101" fmla="*/ 97 h 843"/>
                  <a:gd name="T102" fmla="*/ 141 w 3936"/>
                  <a:gd name="T103" fmla="*/ 631 h 843"/>
                  <a:gd name="T104" fmla="*/ 2277 w 3936"/>
                  <a:gd name="T105" fmla="*/ 804 h 843"/>
                  <a:gd name="T106" fmla="*/ 3793 w 3936"/>
                  <a:gd name="T107" fmla="*/ 608 h 843"/>
                  <a:gd name="T108" fmla="*/ 593 w 3936"/>
                  <a:gd name="T109" fmla="*/ 55 h 843"/>
                  <a:gd name="T110" fmla="*/ 214 w 3936"/>
                  <a:gd name="T111" fmla="*/ 668 h 843"/>
                  <a:gd name="T112" fmla="*/ 2084 w 3936"/>
                  <a:gd name="T113" fmla="*/ 775 h 843"/>
                  <a:gd name="T114" fmla="*/ 2985 w 3936"/>
                  <a:gd name="T115" fmla="*/ 61 h 843"/>
                  <a:gd name="T116" fmla="*/ 2300 w 3936"/>
                  <a:gd name="T117" fmla="*/ 84 h 843"/>
                  <a:gd name="T118" fmla="*/ 700 w 3936"/>
                  <a:gd name="T119" fmla="*/ 30 h 843"/>
                  <a:gd name="T120" fmla="*/ 2212 w 3936"/>
                  <a:gd name="T121" fmla="*/ 816 h 843"/>
                  <a:gd name="T122" fmla="*/ 3139 w 3936"/>
                  <a:gd name="T123" fmla="*/ 82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936" h="843">
                    <a:moveTo>
                      <a:pt x="3922" y="450"/>
                    </a:moveTo>
                    <a:cubicBezTo>
                      <a:pt x="3924" y="442"/>
                      <a:pt x="3913" y="439"/>
                      <a:pt x="3900" y="439"/>
                    </a:cubicBezTo>
                    <a:cubicBezTo>
                      <a:pt x="3868" y="442"/>
                      <a:pt x="3845" y="432"/>
                      <a:pt x="3825" y="417"/>
                    </a:cubicBezTo>
                    <a:cubicBezTo>
                      <a:pt x="3823" y="415"/>
                      <a:pt x="3820" y="413"/>
                      <a:pt x="3818" y="412"/>
                    </a:cubicBezTo>
                    <a:cubicBezTo>
                      <a:pt x="3815" y="410"/>
                      <a:pt x="3813" y="408"/>
                      <a:pt x="3810" y="406"/>
                    </a:cubicBezTo>
                    <a:cubicBezTo>
                      <a:pt x="3809" y="403"/>
                      <a:pt x="3808" y="400"/>
                      <a:pt x="3806" y="397"/>
                    </a:cubicBezTo>
                    <a:cubicBezTo>
                      <a:pt x="3810" y="393"/>
                      <a:pt x="3813" y="390"/>
                      <a:pt x="3816" y="386"/>
                    </a:cubicBezTo>
                    <a:cubicBezTo>
                      <a:pt x="3825" y="382"/>
                      <a:pt x="3834" y="382"/>
                      <a:pt x="3844" y="382"/>
                    </a:cubicBezTo>
                    <a:cubicBezTo>
                      <a:pt x="3851" y="383"/>
                      <a:pt x="3858" y="381"/>
                      <a:pt x="3865" y="382"/>
                    </a:cubicBezTo>
                    <a:cubicBezTo>
                      <a:pt x="3885" y="384"/>
                      <a:pt x="3892" y="377"/>
                      <a:pt x="3895" y="368"/>
                    </a:cubicBezTo>
                    <a:cubicBezTo>
                      <a:pt x="3898" y="366"/>
                      <a:pt x="3902" y="364"/>
                      <a:pt x="3904" y="359"/>
                    </a:cubicBezTo>
                    <a:cubicBezTo>
                      <a:pt x="3904" y="359"/>
                      <a:pt x="3904" y="359"/>
                      <a:pt x="3904" y="359"/>
                    </a:cubicBezTo>
                    <a:cubicBezTo>
                      <a:pt x="3905" y="355"/>
                      <a:pt x="3904" y="352"/>
                      <a:pt x="3904" y="348"/>
                    </a:cubicBezTo>
                    <a:cubicBezTo>
                      <a:pt x="3907" y="346"/>
                      <a:pt x="3912" y="344"/>
                      <a:pt x="3912" y="340"/>
                    </a:cubicBezTo>
                    <a:cubicBezTo>
                      <a:pt x="3913" y="335"/>
                      <a:pt x="3914" y="330"/>
                      <a:pt x="3914" y="324"/>
                    </a:cubicBezTo>
                    <a:cubicBezTo>
                      <a:pt x="3913" y="323"/>
                      <a:pt x="3912" y="321"/>
                      <a:pt x="3911" y="319"/>
                    </a:cubicBezTo>
                    <a:cubicBezTo>
                      <a:pt x="3912" y="318"/>
                      <a:pt x="3913" y="319"/>
                      <a:pt x="3914" y="324"/>
                    </a:cubicBezTo>
                    <a:cubicBezTo>
                      <a:pt x="3927" y="315"/>
                      <a:pt x="3919" y="304"/>
                      <a:pt x="3920" y="293"/>
                    </a:cubicBezTo>
                    <a:cubicBezTo>
                      <a:pt x="3919" y="267"/>
                      <a:pt x="3924" y="241"/>
                      <a:pt x="3913" y="216"/>
                    </a:cubicBezTo>
                    <a:cubicBezTo>
                      <a:pt x="3936" y="170"/>
                      <a:pt x="3915" y="144"/>
                      <a:pt x="3858" y="149"/>
                    </a:cubicBezTo>
                    <a:cubicBezTo>
                      <a:pt x="3855" y="131"/>
                      <a:pt x="3834" y="145"/>
                      <a:pt x="3824" y="139"/>
                    </a:cubicBezTo>
                    <a:cubicBezTo>
                      <a:pt x="3819" y="137"/>
                      <a:pt x="3813" y="135"/>
                      <a:pt x="3808" y="133"/>
                    </a:cubicBezTo>
                    <a:cubicBezTo>
                      <a:pt x="3805" y="127"/>
                      <a:pt x="3798" y="127"/>
                      <a:pt x="3792" y="128"/>
                    </a:cubicBezTo>
                    <a:cubicBezTo>
                      <a:pt x="3765" y="120"/>
                      <a:pt x="3736" y="124"/>
                      <a:pt x="3708" y="121"/>
                    </a:cubicBezTo>
                    <a:cubicBezTo>
                      <a:pt x="3704" y="119"/>
                      <a:pt x="3701" y="117"/>
                      <a:pt x="3696" y="116"/>
                    </a:cubicBezTo>
                    <a:cubicBezTo>
                      <a:pt x="3692" y="116"/>
                      <a:pt x="3690" y="119"/>
                      <a:pt x="3688" y="120"/>
                    </a:cubicBezTo>
                    <a:cubicBezTo>
                      <a:pt x="3688" y="120"/>
                      <a:pt x="3688" y="120"/>
                      <a:pt x="3688" y="120"/>
                    </a:cubicBezTo>
                    <a:cubicBezTo>
                      <a:pt x="3691" y="119"/>
                      <a:pt x="3693" y="117"/>
                      <a:pt x="3696" y="116"/>
                    </a:cubicBezTo>
                    <a:cubicBezTo>
                      <a:pt x="3693" y="114"/>
                      <a:pt x="3690" y="115"/>
                      <a:pt x="3687" y="114"/>
                    </a:cubicBezTo>
                    <a:cubicBezTo>
                      <a:pt x="3687" y="104"/>
                      <a:pt x="3692" y="92"/>
                      <a:pt x="3674" y="92"/>
                    </a:cubicBezTo>
                    <a:cubicBezTo>
                      <a:pt x="3645" y="92"/>
                      <a:pt x="3619" y="81"/>
                      <a:pt x="3590" y="86"/>
                    </a:cubicBezTo>
                    <a:cubicBezTo>
                      <a:pt x="3588" y="86"/>
                      <a:pt x="3586" y="86"/>
                      <a:pt x="3585" y="85"/>
                    </a:cubicBezTo>
                    <a:cubicBezTo>
                      <a:pt x="3584" y="85"/>
                      <a:pt x="3584" y="85"/>
                      <a:pt x="3583" y="85"/>
                    </a:cubicBezTo>
                    <a:cubicBezTo>
                      <a:pt x="3572" y="79"/>
                      <a:pt x="3558" y="78"/>
                      <a:pt x="3544" y="78"/>
                    </a:cubicBezTo>
                    <a:cubicBezTo>
                      <a:pt x="3536" y="61"/>
                      <a:pt x="3516" y="70"/>
                      <a:pt x="3501" y="69"/>
                    </a:cubicBezTo>
                    <a:cubicBezTo>
                      <a:pt x="3488" y="68"/>
                      <a:pt x="3475" y="68"/>
                      <a:pt x="3462" y="67"/>
                    </a:cubicBezTo>
                    <a:cubicBezTo>
                      <a:pt x="3462" y="68"/>
                      <a:pt x="3462" y="68"/>
                      <a:pt x="3462" y="68"/>
                    </a:cubicBezTo>
                    <a:cubicBezTo>
                      <a:pt x="3462" y="68"/>
                      <a:pt x="3462" y="68"/>
                      <a:pt x="3461" y="69"/>
                    </a:cubicBezTo>
                    <a:cubicBezTo>
                      <a:pt x="3461" y="68"/>
                      <a:pt x="3462" y="68"/>
                      <a:pt x="3462" y="67"/>
                    </a:cubicBezTo>
                    <a:cubicBezTo>
                      <a:pt x="3446" y="58"/>
                      <a:pt x="3426" y="56"/>
                      <a:pt x="3406" y="57"/>
                    </a:cubicBezTo>
                    <a:cubicBezTo>
                      <a:pt x="3383" y="52"/>
                      <a:pt x="3356" y="59"/>
                      <a:pt x="3335" y="48"/>
                    </a:cubicBezTo>
                    <a:cubicBezTo>
                      <a:pt x="3331" y="46"/>
                      <a:pt x="3319" y="45"/>
                      <a:pt x="3320" y="51"/>
                    </a:cubicBezTo>
                    <a:cubicBezTo>
                      <a:pt x="3323" y="65"/>
                      <a:pt x="3305" y="63"/>
                      <a:pt x="3296" y="66"/>
                    </a:cubicBezTo>
                    <a:cubicBezTo>
                      <a:pt x="3295" y="66"/>
                      <a:pt x="3294" y="66"/>
                      <a:pt x="3293" y="66"/>
                    </a:cubicBezTo>
                    <a:cubicBezTo>
                      <a:pt x="3270" y="59"/>
                      <a:pt x="3245" y="65"/>
                      <a:pt x="3221" y="63"/>
                    </a:cubicBezTo>
                    <a:cubicBezTo>
                      <a:pt x="3221" y="63"/>
                      <a:pt x="3220" y="62"/>
                      <a:pt x="3220" y="62"/>
                    </a:cubicBezTo>
                    <a:cubicBezTo>
                      <a:pt x="3219" y="63"/>
                      <a:pt x="3219" y="63"/>
                      <a:pt x="3218" y="63"/>
                    </a:cubicBezTo>
                    <a:cubicBezTo>
                      <a:pt x="3213" y="62"/>
                      <a:pt x="3209" y="63"/>
                      <a:pt x="3204" y="62"/>
                    </a:cubicBezTo>
                    <a:cubicBezTo>
                      <a:pt x="3204" y="62"/>
                      <a:pt x="3204" y="62"/>
                      <a:pt x="3204" y="62"/>
                    </a:cubicBezTo>
                    <a:cubicBezTo>
                      <a:pt x="3191" y="62"/>
                      <a:pt x="3178" y="62"/>
                      <a:pt x="3165" y="62"/>
                    </a:cubicBezTo>
                    <a:cubicBezTo>
                      <a:pt x="3149" y="54"/>
                      <a:pt x="3131" y="54"/>
                      <a:pt x="3113" y="56"/>
                    </a:cubicBezTo>
                    <a:cubicBezTo>
                      <a:pt x="3107" y="56"/>
                      <a:pt x="3101" y="55"/>
                      <a:pt x="3098" y="61"/>
                    </a:cubicBezTo>
                    <a:cubicBezTo>
                      <a:pt x="3098" y="61"/>
                      <a:pt x="3098" y="61"/>
                      <a:pt x="3098" y="61"/>
                    </a:cubicBezTo>
                    <a:cubicBezTo>
                      <a:pt x="3098" y="61"/>
                      <a:pt x="3098" y="61"/>
                      <a:pt x="3098" y="61"/>
                    </a:cubicBezTo>
                    <a:cubicBezTo>
                      <a:pt x="3092" y="62"/>
                      <a:pt x="3086" y="64"/>
                      <a:pt x="3080" y="66"/>
                    </a:cubicBezTo>
                    <a:cubicBezTo>
                      <a:pt x="3065" y="66"/>
                      <a:pt x="3050" y="66"/>
                      <a:pt x="3035" y="65"/>
                    </a:cubicBezTo>
                    <a:cubicBezTo>
                      <a:pt x="3038" y="48"/>
                      <a:pt x="3022" y="54"/>
                      <a:pt x="3010" y="55"/>
                    </a:cubicBezTo>
                    <a:cubicBezTo>
                      <a:pt x="3003" y="46"/>
                      <a:pt x="2989" y="48"/>
                      <a:pt x="2979" y="50"/>
                    </a:cubicBezTo>
                    <a:cubicBezTo>
                      <a:pt x="2952" y="53"/>
                      <a:pt x="2985" y="57"/>
                      <a:pt x="2980" y="62"/>
                    </a:cubicBezTo>
                    <a:cubicBezTo>
                      <a:pt x="2971" y="64"/>
                      <a:pt x="2964" y="69"/>
                      <a:pt x="2953" y="66"/>
                    </a:cubicBezTo>
                    <a:cubicBezTo>
                      <a:pt x="2936" y="60"/>
                      <a:pt x="2918" y="57"/>
                      <a:pt x="2898" y="61"/>
                    </a:cubicBezTo>
                    <a:cubicBezTo>
                      <a:pt x="2888" y="53"/>
                      <a:pt x="2886" y="63"/>
                      <a:pt x="2881" y="66"/>
                    </a:cubicBezTo>
                    <a:cubicBezTo>
                      <a:pt x="2866" y="70"/>
                      <a:pt x="2848" y="66"/>
                      <a:pt x="2833" y="72"/>
                    </a:cubicBezTo>
                    <a:cubicBezTo>
                      <a:pt x="2832" y="68"/>
                      <a:pt x="2830" y="61"/>
                      <a:pt x="2829" y="62"/>
                    </a:cubicBezTo>
                    <a:cubicBezTo>
                      <a:pt x="2824" y="66"/>
                      <a:pt x="2816" y="67"/>
                      <a:pt x="2809" y="69"/>
                    </a:cubicBezTo>
                    <a:cubicBezTo>
                      <a:pt x="2802" y="68"/>
                      <a:pt x="2794" y="69"/>
                      <a:pt x="2787" y="66"/>
                    </a:cubicBezTo>
                    <a:cubicBezTo>
                      <a:pt x="2784" y="64"/>
                      <a:pt x="2781" y="66"/>
                      <a:pt x="2778" y="66"/>
                    </a:cubicBezTo>
                    <a:cubicBezTo>
                      <a:pt x="2778" y="66"/>
                      <a:pt x="2778" y="66"/>
                      <a:pt x="2778" y="66"/>
                    </a:cubicBezTo>
                    <a:cubicBezTo>
                      <a:pt x="2781" y="66"/>
                      <a:pt x="2784" y="66"/>
                      <a:pt x="2787" y="66"/>
                    </a:cubicBezTo>
                    <a:cubicBezTo>
                      <a:pt x="2789" y="61"/>
                      <a:pt x="2791" y="56"/>
                      <a:pt x="2793" y="51"/>
                    </a:cubicBezTo>
                    <a:cubicBezTo>
                      <a:pt x="2779" y="48"/>
                      <a:pt x="2769" y="54"/>
                      <a:pt x="2761" y="61"/>
                    </a:cubicBezTo>
                    <a:cubicBezTo>
                      <a:pt x="2756" y="61"/>
                      <a:pt x="2751" y="61"/>
                      <a:pt x="2745" y="60"/>
                    </a:cubicBezTo>
                    <a:cubicBezTo>
                      <a:pt x="2743" y="49"/>
                      <a:pt x="2732" y="49"/>
                      <a:pt x="2720" y="50"/>
                    </a:cubicBezTo>
                    <a:cubicBezTo>
                      <a:pt x="2714" y="51"/>
                      <a:pt x="2702" y="52"/>
                      <a:pt x="2702" y="53"/>
                    </a:cubicBezTo>
                    <a:cubicBezTo>
                      <a:pt x="2701" y="71"/>
                      <a:pt x="2689" y="73"/>
                      <a:pt x="2675" y="72"/>
                    </a:cubicBezTo>
                    <a:cubicBezTo>
                      <a:pt x="2666" y="68"/>
                      <a:pt x="2657" y="65"/>
                      <a:pt x="2645" y="70"/>
                    </a:cubicBezTo>
                    <a:cubicBezTo>
                      <a:pt x="2645" y="71"/>
                      <a:pt x="2646" y="71"/>
                      <a:pt x="2647" y="71"/>
                    </a:cubicBezTo>
                    <a:cubicBezTo>
                      <a:pt x="2636" y="72"/>
                      <a:pt x="2626" y="72"/>
                      <a:pt x="2615" y="72"/>
                    </a:cubicBezTo>
                    <a:cubicBezTo>
                      <a:pt x="2613" y="71"/>
                      <a:pt x="2611" y="70"/>
                      <a:pt x="2609" y="69"/>
                    </a:cubicBezTo>
                    <a:cubicBezTo>
                      <a:pt x="2608" y="66"/>
                      <a:pt x="2608" y="64"/>
                      <a:pt x="2607" y="61"/>
                    </a:cubicBezTo>
                    <a:cubicBezTo>
                      <a:pt x="2600" y="64"/>
                      <a:pt x="2592" y="66"/>
                      <a:pt x="2584" y="68"/>
                    </a:cubicBezTo>
                    <a:cubicBezTo>
                      <a:pt x="2573" y="68"/>
                      <a:pt x="2562" y="69"/>
                      <a:pt x="2552" y="69"/>
                    </a:cubicBezTo>
                    <a:cubicBezTo>
                      <a:pt x="2546" y="68"/>
                      <a:pt x="2541" y="67"/>
                      <a:pt x="2535" y="66"/>
                    </a:cubicBezTo>
                    <a:cubicBezTo>
                      <a:pt x="2536" y="68"/>
                      <a:pt x="2536" y="68"/>
                      <a:pt x="2536" y="68"/>
                    </a:cubicBezTo>
                    <a:cubicBezTo>
                      <a:pt x="2535" y="68"/>
                      <a:pt x="2534" y="68"/>
                      <a:pt x="2533" y="68"/>
                    </a:cubicBezTo>
                    <a:cubicBezTo>
                      <a:pt x="2534" y="67"/>
                      <a:pt x="2534" y="67"/>
                      <a:pt x="2535" y="66"/>
                    </a:cubicBezTo>
                    <a:cubicBezTo>
                      <a:pt x="2527" y="43"/>
                      <a:pt x="2509" y="45"/>
                      <a:pt x="2487" y="55"/>
                    </a:cubicBezTo>
                    <a:cubicBezTo>
                      <a:pt x="2487" y="55"/>
                      <a:pt x="2487" y="55"/>
                      <a:pt x="2487" y="55"/>
                    </a:cubicBezTo>
                    <a:cubicBezTo>
                      <a:pt x="2487" y="55"/>
                      <a:pt x="2487" y="55"/>
                      <a:pt x="2487" y="55"/>
                    </a:cubicBezTo>
                    <a:cubicBezTo>
                      <a:pt x="2487" y="55"/>
                      <a:pt x="2487" y="55"/>
                      <a:pt x="2487" y="55"/>
                    </a:cubicBezTo>
                    <a:cubicBezTo>
                      <a:pt x="2487" y="55"/>
                      <a:pt x="2486" y="55"/>
                      <a:pt x="2486" y="55"/>
                    </a:cubicBezTo>
                    <a:cubicBezTo>
                      <a:pt x="2473" y="54"/>
                      <a:pt x="2461" y="47"/>
                      <a:pt x="2446" y="50"/>
                    </a:cubicBezTo>
                    <a:cubicBezTo>
                      <a:pt x="2445" y="50"/>
                      <a:pt x="2445" y="50"/>
                      <a:pt x="2444" y="50"/>
                    </a:cubicBezTo>
                    <a:cubicBezTo>
                      <a:pt x="2446" y="49"/>
                      <a:pt x="2448" y="48"/>
                      <a:pt x="2449" y="48"/>
                    </a:cubicBezTo>
                    <a:cubicBezTo>
                      <a:pt x="2453" y="47"/>
                      <a:pt x="2456" y="46"/>
                      <a:pt x="2460" y="44"/>
                    </a:cubicBezTo>
                    <a:cubicBezTo>
                      <a:pt x="2447" y="39"/>
                      <a:pt x="2437" y="42"/>
                      <a:pt x="2437" y="46"/>
                    </a:cubicBezTo>
                    <a:cubicBezTo>
                      <a:pt x="2437" y="49"/>
                      <a:pt x="2438" y="48"/>
                      <a:pt x="2439" y="49"/>
                    </a:cubicBezTo>
                    <a:cubicBezTo>
                      <a:pt x="2430" y="47"/>
                      <a:pt x="2420" y="44"/>
                      <a:pt x="2414" y="54"/>
                    </a:cubicBezTo>
                    <a:cubicBezTo>
                      <a:pt x="2414" y="55"/>
                      <a:pt x="2415" y="55"/>
                      <a:pt x="2415" y="56"/>
                    </a:cubicBezTo>
                    <a:cubicBezTo>
                      <a:pt x="2415" y="56"/>
                      <a:pt x="2414" y="56"/>
                      <a:pt x="2414" y="56"/>
                    </a:cubicBezTo>
                    <a:cubicBezTo>
                      <a:pt x="2414" y="54"/>
                      <a:pt x="2414" y="54"/>
                      <a:pt x="2414" y="54"/>
                    </a:cubicBezTo>
                    <a:cubicBezTo>
                      <a:pt x="2401" y="55"/>
                      <a:pt x="2388" y="57"/>
                      <a:pt x="2374" y="58"/>
                    </a:cubicBezTo>
                    <a:cubicBezTo>
                      <a:pt x="2383" y="68"/>
                      <a:pt x="2394" y="68"/>
                      <a:pt x="2404" y="68"/>
                    </a:cubicBezTo>
                    <a:cubicBezTo>
                      <a:pt x="2407" y="70"/>
                      <a:pt x="2410" y="72"/>
                      <a:pt x="2413" y="74"/>
                    </a:cubicBezTo>
                    <a:cubicBezTo>
                      <a:pt x="2413" y="74"/>
                      <a:pt x="2413" y="74"/>
                      <a:pt x="2413" y="74"/>
                    </a:cubicBezTo>
                    <a:cubicBezTo>
                      <a:pt x="2397" y="74"/>
                      <a:pt x="2383" y="74"/>
                      <a:pt x="2366" y="74"/>
                    </a:cubicBezTo>
                    <a:cubicBezTo>
                      <a:pt x="2381" y="78"/>
                      <a:pt x="2395" y="81"/>
                      <a:pt x="2409" y="80"/>
                    </a:cubicBezTo>
                    <a:cubicBezTo>
                      <a:pt x="2408" y="81"/>
                      <a:pt x="2407" y="83"/>
                      <a:pt x="2406" y="85"/>
                    </a:cubicBezTo>
                    <a:cubicBezTo>
                      <a:pt x="2397" y="87"/>
                      <a:pt x="2389" y="94"/>
                      <a:pt x="2380" y="85"/>
                    </a:cubicBezTo>
                    <a:cubicBezTo>
                      <a:pt x="2362" y="63"/>
                      <a:pt x="2343" y="83"/>
                      <a:pt x="2325" y="85"/>
                    </a:cubicBezTo>
                    <a:cubicBezTo>
                      <a:pt x="2322" y="85"/>
                      <a:pt x="2320" y="85"/>
                      <a:pt x="2317" y="85"/>
                    </a:cubicBezTo>
                    <a:cubicBezTo>
                      <a:pt x="2319" y="84"/>
                      <a:pt x="2322" y="84"/>
                      <a:pt x="2322" y="82"/>
                    </a:cubicBezTo>
                    <a:cubicBezTo>
                      <a:pt x="2323" y="73"/>
                      <a:pt x="2309" y="79"/>
                      <a:pt x="2302" y="77"/>
                    </a:cubicBezTo>
                    <a:cubicBezTo>
                      <a:pt x="2278" y="69"/>
                      <a:pt x="2254" y="74"/>
                      <a:pt x="2230" y="74"/>
                    </a:cubicBezTo>
                    <a:cubicBezTo>
                      <a:pt x="2193" y="90"/>
                      <a:pt x="2152" y="67"/>
                      <a:pt x="2114" y="80"/>
                    </a:cubicBezTo>
                    <a:cubicBezTo>
                      <a:pt x="2123" y="83"/>
                      <a:pt x="2132" y="83"/>
                      <a:pt x="2141" y="85"/>
                    </a:cubicBezTo>
                    <a:cubicBezTo>
                      <a:pt x="2130" y="86"/>
                      <a:pt x="2119" y="85"/>
                      <a:pt x="2108" y="87"/>
                    </a:cubicBezTo>
                    <a:cubicBezTo>
                      <a:pt x="2100" y="86"/>
                      <a:pt x="2092" y="85"/>
                      <a:pt x="2085" y="85"/>
                    </a:cubicBezTo>
                    <a:cubicBezTo>
                      <a:pt x="2050" y="72"/>
                      <a:pt x="2015" y="82"/>
                      <a:pt x="1980" y="84"/>
                    </a:cubicBezTo>
                    <a:cubicBezTo>
                      <a:pt x="1978" y="84"/>
                      <a:pt x="1976" y="84"/>
                      <a:pt x="1974" y="84"/>
                    </a:cubicBezTo>
                    <a:cubicBezTo>
                      <a:pt x="1975" y="79"/>
                      <a:pt x="1976" y="75"/>
                      <a:pt x="1983" y="75"/>
                    </a:cubicBezTo>
                    <a:cubicBezTo>
                      <a:pt x="1968" y="72"/>
                      <a:pt x="1955" y="69"/>
                      <a:pt x="1945" y="78"/>
                    </a:cubicBezTo>
                    <a:cubicBezTo>
                      <a:pt x="1945" y="78"/>
                      <a:pt x="1945" y="78"/>
                      <a:pt x="1945" y="78"/>
                    </a:cubicBezTo>
                    <a:cubicBezTo>
                      <a:pt x="1942" y="78"/>
                      <a:pt x="1943" y="80"/>
                      <a:pt x="1941" y="81"/>
                    </a:cubicBezTo>
                    <a:cubicBezTo>
                      <a:pt x="1922" y="80"/>
                      <a:pt x="1904" y="79"/>
                      <a:pt x="1885" y="80"/>
                    </a:cubicBezTo>
                    <a:cubicBezTo>
                      <a:pt x="1884" y="79"/>
                      <a:pt x="1886" y="78"/>
                      <a:pt x="1884" y="77"/>
                    </a:cubicBezTo>
                    <a:cubicBezTo>
                      <a:pt x="1873" y="70"/>
                      <a:pt x="1865" y="75"/>
                      <a:pt x="1857" y="80"/>
                    </a:cubicBezTo>
                    <a:cubicBezTo>
                      <a:pt x="1851" y="79"/>
                      <a:pt x="1845" y="79"/>
                      <a:pt x="1840" y="78"/>
                    </a:cubicBezTo>
                    <a:cubicBezTo>
                      <a:pt x="1830" y="77"/>
                      <a:pt x="1821" y="77"/>
                      <a:pt x="1811" y="76"/>
                    </a:cubicBezTo>
                    <a:cubicBezTo>
                      <a:pt x="1806" y="76"/>
                      <a:pt x="1802" y="74"/>
                      <a:pt x="1797" y="75"/>
                    </a:cubicBezTo>
                    <a:cubicBezTo>
                      <a:pt x="1764" y="72"/>
                      <a:pt x="1730" y="71"/>
                      <a:pt x="1697" y="80"/>
                    </a:cubicBezTo>
                    <a:cubicBezTo>
                      <a:pt x="1694" y="79"/>
                      <a:pt x="1692" y="79"/>
                      <a:pt x="1690" y="79"/>
                    </a:cubicBezTo>
                    <a:cubicBezTo>
                      <a:pt x="1679" y="69"/>
                      <a:pt x="1668" y="71"/>
                      <a:pt x="1656" y="78"/>
                    </a:cubicBezTo>
                    <a:cubicBezTo>
                      <a:pt x="1656" y="80"/>
                      <a:pt x="1656" y="82"/>
                      <a:pt x="1657" y="84"/>
                    </a:cubicBezTo>
                    <a:cubicBezTo>
                      <a:pt x="1657" y="84"/>
                      <a:pt x="1656" y="84"/>
                      <a:pt x="1656" y="84"/>
                    </a:cubicBezTo>
                    <a:cubicBezTo>
                      <a:pt x="1657" y="82"/>
                      <a:pt x="1658" y="80"/>
                      <a:pt x="1656" y="78"/>
                    </a:cubicBezTo>
                    <a:cubicBezTo>
                      <a:pt x="1629" y="83"/>
                      <a:pt x="1604" y="69"/>
                      <a:pt x="1577" y="73"/>
                    </a:cubicBezTo>
                    <a:cubicBezTo>
                      <a:pt x="1538" y="67"/>
                      <a:pt x="1499" y="62"/>
                      <a:pt x="1463" y="79"/>
                    </a:cubicBezTo>
                    <a:cubicBezTo>
                      <a:pt x="1447" y="81"/>
                      <a:pt x="1433" y="75"/>
                      <a:pt x="1418" y="67"/>
                    </a:cubicBezTo>
                    <a:cubicBezTo>
                      <a:pt x="1420" y="77"/>
                      <a:pt x="1421" y="83"/>
                      <a:pt x="1422" y="89"/>
                    </a:cubicBezTo>
                    <a:cubicBezTo>
                      <a:pt x="1418" y="89"/>
                      <a:pt x="1416" y="91"/>
                      <a:pt x="1413" y="92"/>
                    </a:cubicBezTo>
                    <a:cubicBezTo>
                      <a:pt x="1402" y="98"/>
                      <a:pt x="1393" y="113"/>
                      <a:pt x="1377" y="96"/>
                    </a:cubicBezTo>
                    <a:cubicBezTo>
                      <a:pt x="1377" y="96"/>
                      <a:pt x="1377" y="96"/>
                      <a:pt x="1377" y="96"/>
                    </a:cubicBezTo>
                    <a:cubicBezTo>
                      <a:pt x="1374" y="94"/>
                      <a:pt x="1371" y="92"/>
                      <a:pt x="1368" y="90"/>
                    </a:cubicBezTo>
                    <a:cubicBezTo>
                      <a:pt x="1343" y="66"/>
                      <a:pt x="1309" y="65"/>
                      <a:pt x="1273" y="67"/>
                    </a:cubicBezTo>
                    <a:cubicBezTo>
                      <a:pt x="1258" y="67"/>
                      <a:pt x="1244" y="67"/>
                      <a:pt x="1229" y="68"/>
                    </a:cubicBezTo>
                    <a:cubicBezTo>
                      <a:pt x="1205" y="65"/>
                      <a:pt x="1181" y="62"/>
                      <a:pt x="1157" y="68"/>
                    </a:cubicBezTo>
                    <a:cubicBezTo>
                      <a:pt x="1127" y="70"/>
                      <a:pt x="1095" y="66"/>
                      <a:pt x="1066" y="73"/>
                    </a:cubicBezTo>
                    <a:cubicBezTo>
                      <a:pt x="1062" y="73"/>
                      <a:pt x="1058" y="73"/>
                      <a:pt x="1054" y="73"/>
                    </a:cubicBezTo>
                    <a:cubicBezTo>
                      <a:pt x="1050" y="66"/>
                      <a:pt x="1036" y="65"/>
                      <a:pt x="1035" y="68"/>
                    </a:cubicBezTo>
                    <a:cubicBezTo>
                      <a:pt x="1029" y="95"/>
                      <a:pt x="1021" y="79"/>
                      <a:pt x="1008" y="71"/>
                    </a:cubicBezTo>
                    <a:cubicBezTo>
                      <a:pt x="990" y="59"/>
                      <a:pt x="958" y="69"/>
                      <a:pt x="951" y="89"/>
                    </a:cubicBezTo>
                    <a:cubicBezTo>
                      <a:pt x="949" y="89"/>
                      <a:pt x="948" y="89"/>
                      <a:pt x="946" y="88"/>
                    </a:cubicBezTo>
                    <a:cubicBezTo>
                      <a:pt x="934" y="70"/>
                      <a:pt x="917" y="61"/>
                      <a:pt x="891" y="68"/>
                    </a:cubicBezTo>
                    <a:cubicBezTo>
                      <a:pt x="861" y="71"/>
                      <a:pt x="827" y="56"/>
                      <a:pt x="801" y="79"/>
                    </a:cubicBezTo>
                    <a:cubicBezTo>
                      <a:pt x="799" y="77"/>
                      <a:pt x="797" y="75"/>
                      <a:pt x="794" y="73"/>
                    </a:cubicBezTo>
                    <a:cubicBezTo>
                      <a:pt x="779" y="60"/>
                      <a:pt x="759" y="62"/>
                      <a:pt x="739" y="61"/>
                    </a:cubicBezTo>
                    <a:cubicBezTo>
                      <a:pt x="714" y="60"/>
                      <a:pt x="688" y="67"/>
                      <a:pt x="665" y="55"/>
                    </a:cubicBezTo>
                    <a:cubicBezTo>
                      <a:pt x="671" y="53"/>
                      <a:pt x="676" y="51"/>
                      <a:pt x="681" y="48"/>
                    </a:cubicBezTo>
                    <a:cubicBezTo>
                      <a:pt x="711" y="53"/>
                      <a:pt x="740" y="42"/>
                      <a:pt x="769" y="43"/>
                    </a:cubicBezTo>
                    <a:cubicBezTo>
                      <a:pt x="790" y="41"/>
                      <a:pt x="812" y="49"/>
                      <a:pt x="840" y="31"/>
                    </a:cubicBezTo>
                    <a:cubicBezTo>
                      <a:pt x="790" y="33"/>
                      <a:pt x="752" y="30"/>
                      <a:pt x="714" y="20"/>
                    </a:cubicBezTo>
                    <a:cubicBezTo>
                      <a:pt x="708" y="18"/>
                      <a:pt x="701" y="21"/>
                      <a:pt x="697" y="25"/>
                    </a:cubicBezTo>
                    <a:cubicBezTo>
                      <a:pt x="683" y="26"/>
                      <a:pt x="668" y="24"/>
                      <a:pt x="662" y="36"/>
                    </a:cubicBezTo>
                    <a:cubicBezTo>
                      <a:pt x="662" y="36"/>
                      <a:pt x="662" y="36"/>
                      <a:pt x="662" y="36"/>
                    </a:cubicBezTo>
                    <a:cubicBezTo>
                      <a:pt x="658" y="30"/>
                      <a:pt x="654" y="23"/>
                      <a:pt x="641" y="25"/>
                    </a:cubicBezTo>
                    <a:cubicBezTo>
                      <a:pt x="633" y="18"/>
                      <a:pt x="611" y="24"/>
                      <a:pt x="614" y="7"/>
                    </a:cubicBezTo>
                    <a:cubicBezTo>
                      <a:pt x="616" y="0"/>
                      <a:pt x="603" y="1"/>
                      <a:pt x="599" y="3"/>
                    </a:cubicBezTo>
                    <a:cubicBezTo>
                      <a:pt x="578" y="16"/>
                      <a:pt x="551" y="8"/>
                      <a:pt x="528" y="14"/>
                    </a:cubicBezTo>
                    <a:cubicBezTo>
                      <a:pt x="508" y="12"/>
                      <a:pt x="488" y="14"/>
                      <a:pt x="472" y="25"/>
                    </a:cubicBezTo>
                    <a:cubicBezTo>
                      <a:pt x="472" y="26"/>
                      <a:pt x="473" y="26"/>
                      <a:pt x="473" y="27"/>
                    </a:cubicBezTo>
                    <a:cubicBezTo>
                      <a:pt x="472" y="26"/>
                      <a:pt x="472" y="26"/>
                      <a:pt x="472" y="26"/>
                    </a:cubicBezTo>
                    <a:cubicBezTo>
                      <a:pt x="472" y="25"/>
                      <a:pt x="472" y="25"/>
                      <a:pt x="472" y="25"/>
                    </a:cubicBezTo>
                    <a:cubicBezTo>
                      <a:pt x="459" y="26"/>
                      <a:pt x="446" y="26"/>
                      <a:pt x="433" y="27"/>
                    </a:cubicBezTo>
                    <a:cubicBezTo>
                      <a:pt x="418" y="28"/>
                      <a:pt x="398" y="19"/>
                      <a:pt x="390" y="37"/>
                    </a:cubicBezTo>
                    <a:cubicBezTo>
                      <a:pt x="376" y="37"/>
                      <a:pt x="362" y="38"/>
                      <a:pt x="351" y="45"/>
                    </a:cubicBezTo>
                    <a:cubicBezTo>
                      <a:pt x="338" y="51"/>
                      <a:pt x="324" y="56"/>
                      <a:pt x="311" y="62"/>
                    </a:cubicBezTo>
                    <a:cubicBezTo>
                      <a:pt x="308" y="63"/>
                      <a:pt x="305" y="64"/>
                      <a:pt x="302" y="66"/>
                    </a:cubicBezTo>
                    <a:cubicBezTo>
                      <a:pt x="302" y="66"/>
                      <a:pt x="302" y="66"/>
                      <a:pt x="302" y="66"/>
                    </a:cubicBezTo>
                    <a:cubicBezTo>
                      <a:pt x="279" y="65"/>
                      <a:pt x="258" y="70"/>
                      <a:pt x="239" y="79"/>
                    </a:cubicBezTo>
                    <a:cubicBezTo>
                      <a:pt x="241" y="81"/>
                      <a:pt x="244" y="83"/>
                      <a:pt x="246" y="85"/>
                    </a:cubicBezTo>
                    <a:cubicBezTo>
                      <a:pt x="246" y="85"/>
                      <a:pt x="246" y="85"/>
                      <a:pt x="246" y="85"/>
                    </a:cubicBezTo>
                    <a:cubicBezTo>
                      <a:pt x="244" y="83"/>
                      <a:pt x="242" y="81"/>
                      <a:pt x="239" y="79"/>
                    </a:cubicBezTo>
                    <a:cubicBezTo>
                      <a:pt x="217" y="86"/>
                      <a:pt x="201" y="94"/>
                      <a:pt x="213" y="114"/>
                    </a:cubicBezTo>
                    <a:cubicBezTo>
                      <a:pt x="208" y="116"/>
                      <a:pt x="203" y="118"/>
                      <a:pt x="198" y="120"/>
                    </a:cubicBezTo>
                    <a:cubicBezTo>
                      <a:pt x="187" y="132"/>
                      <a:pt x="169" y="116"/>
                      <a:pt x="157" y="126"/>
                    </a:cubicBezTo>
                    <a:cubicBezTo>
                      <a:pt x="148" y="129"/>
                      <a:pt x="145" y="139"/>
                      <a:pt x="133" y="139"/>
                    </a:cubicBezTo>
                    <a:cubicBezTo>
                      <a:pt x="122" y="139"/>
                      <a:pt x="110" y="135"/>
                      <a:pt x="102" y="144"/>
                    </a:cubicBezTo>
                    <a:cubicBezTo>
                      <a:pt x="102" y="144"/>
                      <a:pt x="102" y="144"/>
                      <a:pt x="102" y="144"/>
                    </a:cubicBezTo>
                    <a:cubicBezTo>
                      <a:pt x="95" y="150"/>
                      <a:pt x="112" y="157"/>
                      <a:pt x="101" y="162"/>
                    </a:cubicBezTo>
                    <a:cubicBezTo>
                      <a:pt x="101" y="162"/>
                      <a:pt x="101" y="162"/>
                      <a:pt x="101" y="162"/>
                    </a:cubicBezTo>
                    <a:cubicBezTo>
                      <a:pt x="90" y="167"/>
                      <a:pt x="80" y="173"/>
                      <a:pt x="67" y="176"/>
                    </a:cubicBezTo>
                    <a:cubicBezTo>
                      <a:pt x="65" y="176"/>
                      <a:pt x="65" y="177"/>
                      <a:pt x="64" y="178"/>
                    </a:cubicBezTo>
                    <a:cubicBezTo>
                      <a:pt x="17" y="178"/>
                      <a:pt x="0" y="200"/>
                      <a:pt x="21" y="237"/>
                    </a:cubicBezTo>
                    <a:cubicBezTo>
                      <a:pt x="10" y="260"/>
                      <a:pt x="15" y="283"/>
                      <a:pt x="14" y="306"/>
                    </a:cubicBezTo>
                    <a:cubicBezTo>
                      <a:pt x="15" y="316"/>
                      <a:pt x="7" y="326"/>
                      <a:pt x="20" y="334"/>
                    </a:cubicBezTo>
                    <a:cubicBezTo>
                      <a:pt x="20" y="339"/>
                      <a:pt x="21" y="344"/>
                      <a:pt x="22" y="349"/>
                    </a:cubicBezTo>
                    <a:cubicBezTo>
                      <a:pt x="23" y="354"/>
                      <a:pt x="29" y="357"/>
                      <a:pt x="36" y="360"/>
                    </a:cubicBezTo>
                    <a:cubicBezTo>
                      <a:pt x="39" y="373"/>
                      <a:pt x="38" y="389"/>
                      <a:pt x="69" y="386"/>
                    </a:cubicBezTo>
                    <a:cubicBezTo>
                      <a:pt x="86" y="382"/>
                      <a:pt x="103" y="384"/>
                      <a:pt x="120" y="385"/>
                    </a:cubicBezTo>
                    <a:cubicBezTo>
                      <a:pt x="123" y="388"/>
                      <a:pt x="125" y="391"/>
                      <a:pt x="128" y="394"/>
                    </a:cubicBezTo>
                    <a:cubicBezTo>
                      <a:pt x="126" y="398"/>
                      <a:pt x="125" y="401"/>
                      <a:pt x="124" y="404"/>
                    </a:cubicBezTo>
                    <a:cubicBezTo>
                      <a:pt x="121" y="407"/>
                      <a:pt x="119" y="409"/>
                      <a:pt x="116" y="411"/>
                    </a:cubicBezTo>
                    <a:cubicBezTo>
                      <a:pt x="114" y="413"/>
                      <a:pt x="111" y="415"/>
                      <a:pt x="109" y="417"/>
                    </a:cubicBezTo>
                    <a:cubicBezTo>
                      <a:pt x="89" y="434"/>
                      <a:pt x="66" y="445"/>
                      <a:pt x="34" y="442"/>
                    </a:cubicBezTo>
                    <a:cubicBezTo>
                      <a:pt x="22" y="441"/>
                      <a:pt x="10" y="445"/>
                      <a:pt x="12" y="454"/>
                    </a:cubicBezTo>
                    <a:cubicBezTo>
                      <a:pt x="14" y="464"/>
                      <a:pt x="28" y="459"/>
                      <a:pt x="37" y="459"/>
                    </a:cubicBezTo>
                    <a:cubicBezTo>
                      <a:pt x="42" y="460"/>
                      <a:pt x="48" y="460"/>
                      <a:pt x="50" y="465"/>
                    </a:cubicBezTo>
                    <a:cubicBezTo>
                      <a:pt x="50" y="465"/>
                      <a:pt x="50" y="465"/>
                      <a:pt x="50" y="465"/>
                    </a:cubicBezTo>
                    <a:cubicBezTo>
                      <a:pt x="33" y="474"/>
                      <a:pt x="47" y="476"/>
                      <a:pt x="56" y="476"/>
                    </a:cubicBezTo>
                    <a:cubicBezTo>
                      <a:pt x="71" y="476"/>
                      <a:pt x="86" y="473"/>
                      <a:pt x="101" y="471"/>
                    </a:cubicBezTo>
                    <a:cubicBezTo>
                      <a:pt x="101" y="475"/>
                      <a:pt x="101" y="479"/>
                      <a:pt x="101" y="482"/>
                    </a:cubicBezTo>
                    <a:cubicBezTo>
                      <a:pt x="90" y="485"/>
                      <a:pt x="80" y="487"/>
                      <a:pt x="70" y="490"/>
                    </a:cubicBezTo>
                    <a:cubicBezTo>
                      <a:pt x="70" y="490"/>
                      <a:pt x="70" y="490"/>
                      <a:pt x="70" y="490"/>
                    </a:cubicBezTo>
                    <a:cubicBezTo>
                      <a:pt x="55" y="492"/>
                      <a:pt x="39" y="493"/>
                      <a:pt x="24" y="495"/>
                    </a:cubicBezTo>
                    <a:cubicBezTo>
                      <a:pt x="24" y="496"/>
                      <a:pt x="24" y="498"/>
                      <a:pt x="25" y="499"/>
                    </a:cubicBezTo>
                    <a:cubicBezTo>
                      <a:pt x="34" y="501"/>
                      <a:pt x="43" y="503"/>
                      <a:pt x="52" y="504"/>
                    </a:cubicBezTo>
                    <a:cubicBezTo>
                      <a:pt x="46" y="515"/>
                      <a:pt x="19" y="496"/>
                      <a:pt x="22" y="517"/>
                    </a:cubicBezTo>
                    <a:cubicBezTo>
                      <a:pt x="23" y="521"/>
                      <a:pt x="11" y="530"/>
                      <a:pt x="31" y="533"/>
                    </a:cubicBezTo>
                    <a:cubicBezTo>
                      <a:pt x="48" y="536"/>
                      <a:pt x="59" y="537"/>
                      <a:pt x="68" y="526"/>
                    </a:cubicBezTo>
                    <a:cubicBezTo>
                      <a:pt x="68" y="526"/>
                      <a:pt x="68" y="526"/>
                      <a:pt x="68" y="526"/>
                    </a:cubicBezTo>
                    <a:cubicBezTo>
                      <a:pt x="68" y="527"/>
                      <a:pt x="69" y="529"/>
                      <a:pt x="71" y="531"/>
                    </a:cubicBezTo>
                    <a:cubicBezTo>
                      <a:pt x="73" y="529"/>
                      <a:pt x="75" y="527"/>
                      <a:pt x="78" y="525"/>
                    </a:cubicBezTo>
                    <a:cubicBezTo>
                      <a:pt x="79" y="525"/>
                      <a:pt x="79" y="526"/>
                      <a:pt x="79" y="527"/>
                    </a:cubicBezTo>
                    <a:cubicBezTo>
                      <a:pt x="76" y="527"/>
                      <a:pt x="72" y="528"/>
                      <a:pt x="71" y="531"/>
                    </a:cubicBezTo>
                    <a:cubicBezTo>
                      <a:pt x="70" y="533"/>
                      <a:pt x="70" y="534"/>
                      <a:pt x="70" y="536"/>
                    </a:cubicBezTo>
                    <a:cubicBezTo>
                      <a:pt x="67" y="540"/>
                      <a:pt x="64" y="545"/>
                      <a:pt x="61" y="549"/>
                    </a:cubicBezTo>
                    <a:cubicBezTo>
                      <a:pt x="49" y="550"/>
                      <a:pt x="35" y="545"/>
                      <a:pt x="25" y="555"/>
                    </a:cubicBezTo>
                    <a:cubicBezTo>
                      <a:pt x="31" y="565"/>
                      <a:pt x="43" y="560"/>
                      <a:pt x="53" y="561"/>
                    </a:cubicBezTo>
                    <a:cubicBezTo>
                      <a:pt x="55" y="565"/>
                      <a:pt x="58" y="569"/>
                      <a:pt x="61" y="573"/>
                    </a:cubicBezTo>
                    <a:cubicBezTo>
                      <a:pt x="52" y="574"/>
                      <a:pt x="42" y="570"/>
                      <a:pt x="34" y="576"/>
                    </a:cubicBezTo>
                    <a:cubicBezTo>
                      <a:pt x="45" y="581"/>
                      <a:pt x="57" y="578"/>
                      <a:pt x="68" y="578"/>
                    </a:cubicBezTo>
                    <a:cubicBezTo>
                      <a:pt x="79" y="581"/>
                      <a:pt x="90" y="583"/>
                      <a:pt x="101" y="585"/>
                    </a:cubicBezTo>
                    <a:cubicBezTo>
                      <a:pt x="88" y="597"/>
                      <a:pt x="68" y="586"/>
                      <a:pt x="48" y="595"/>
                    </a:cubicBezTo>
                    <a:cubicBezTo>
                      <a:pt x="73" y="594"/>
                      <a:pt x="84" y="613"/>
                      <a:pt x="108" y="609"/>
                    </a:cubicBezTo>
                    <a:cubicBezTo>
                      <a:pt x="108" y="609"/>
                      <a:pt x="108" y="609"/>
                      <a:pt x="108" y="609"/>
                    </a:cubicBezTo>
                    <a:cubicBezTo>
                      <a:pt x="102" y="624"/>
                      <a:pt x="85" y="621"/>
                      <a:pt x="71" y="620"/>
                    </a:cubicBezTo>
                    <a:cubicBezTo>
                      <a:pt x="57" y="620"/>
                      <a:pt x="53" y="630"/>
                      <a:pt x="58" y="632"/>
                    </a:cubicBezTo>
                    <a:cubicBezTo>
                      <a:pt x="94" y="647"/>
                      <a:pt x="50" y="642"/>
                      <a:pt x="52" y="647"/>
                    </a:cubicBezTo>
                    <a:cubicBezTo>
                      <a:pt x="78" y="659"/>
                      <a:pt x="104" y="670"/>
                      <a:pt x="134" y="674"/>
                    </a:cubicBezTo>
                    <a:cubicBezTo>
                      <a:pt x="147" y="677"/>
                      <a:pt x="161" y="681"/>
                      <a:pt x="174" y="685"/>
                    </a:cubicBezTo>
                    <a:cubicBezTo>
                      <a:pt x="187" y="686"/>
                      <a:pt x="199" y="686"/>
                      <a:pt x="212" y="687"/>
                    </a:cubicBezTo>
                    <a:cubicBezTo>
                      <a:pt x="222" y="693"/>
                      <a:pt x="234" y="692"/>
                      <a:pt x="247" y="691"/>
                    </a:cubicBezTo>
                    <a:cubicBezTo>
                      <a:pt x="276" y="691"/>
                      <a:pt x="305" y="692"/>
                      <a:pt x="335" y="693"/>
                    </a:cubicBezTo>
                    <a:cubicBezTo>
                      <a:pt x="334" y="690"/>
                      <a:pt x="334" y="690"/>
                      <a:pt x="334" y="690"/>
                    </a:cubicBezTo>
                    <a:cubicBezTo>
                      <a:pt x="335" y="690"/>
                      <a:pt x="334" y="690"/>
                      <a:pt x="335" y="690"/>
                    </a:cubicBezTo>
                    <a:cubicBezTo>
                      <a:pt x="334" y="690"/>
                      <a:pt x="335" y="690"/>
                      <a:pt x="335" y="690"/>
                    </a:cubicBezTo>
                    <a:cubicBezTo>
                      <a:pt x="335" y="690"/>
                      <a:pt x="336" y="691"/>
                      <a:pt x="337" y="691"/>
                    </a:cubicBezTo>
                    <a:cubicBezTo>
                      <a:pt x="336" y="691"/>
                      <a:pt x="336" y="692"/>
                      <a:pt x="335" y="693"/>
                    </a:cubicBezTo>
                    <a:cubicBezTo>
                      <a:pt x="336" y="694"/>
                      <a:pt x="338" y="693"/>
                      <a:pt x="340" y="694"/>
                    </a:cubicBezTo>
                    <a:cubicBezTo>
                      <a:pt x="342" y="698"/>
                      <a:pt x="346" y="702"/>
                      <a:pt x="351" y="706"/>
                    </a:cubicBezTo>
                    <a:cubicBezTo>
                      <a:pt x="364" y="711"/>
                      <a:pt x="345" y="722"/>
                      <a:pt x="358" y="727"/>
                    </a:cubicBezTo>
                    <a:cubicBezTo>
                      <a:pt x="358" y="727"/>
                      <a:pt x="358" y="727"/>
                      <a:pt x="358" y="727"/>
                    </a:cubicBezTo>
                    <a:cubicBezTo>
                      <a:pt x="358" y="729"/>
                      <a:pt x="360" y="731"/>
                      <a:pt x="362" y="732"/>
                    </a:cubicBezTo>
                    <a:cubicBezTo>
                      <a:pt x="362" y="732"/>
                      <a:pt x="362" y="732"/>
                      <a:pt x="362" y="732"/>
                    </a:cubicBezTo>
                    <a:cubicBezTo>
                      <a:pt x="362" y="732"/>
                      <a:pt x="362" y="732"/>
                      <a:pt x="362" y="732"/>
                    </a:cubicBezTo>
                    <a:cubicBezTo>
                      <a:pt x="387" y="745"/>
                      <a:pt x="419" y="741"/>
                      <a:pt x="448" y="747"/>
                    </a:cubicBezTo>
                    <a:cubicBezTo>
                      <a:pt x="484" y="757"/>
                      <a:pt x="523" y="759"/>
                      <a:pt x="561" y="763"/>
                    </a:cubicBezTo>
                    <a:cubicBezTo>
                      <a:pt x="575" y="766"/>
                      <a:pt x="586" y="774"/>
                      <a:pt x="602" y="773"/>
                    </a:cubicBezTo>
                    <a:cubicBezTo>
                      <a:pt x="602" y="773"/>
                      <a:pt x="602" y="773"/>
                      <a:pt x="602" y="773"/>
                    </a:cubicBezTo>
                    <a:cubicBezTo>
                      <a:pt x="618" y="775"/>
                      <a:pt x="634" y="777"/>
                      <a:pt x="650" y="779"/>
                    </a:cubicBezTo>
                    <a:cubicBezTo>
                      <a:pt x="688" y="783"/>
                      <a:pt x="724" y="797"/>
                      <a:pt x="764" y="785"/>
                    </a:cubicBezTo>
                    <a:cubicBezTo>
                      <a:pt x="790" y="785"/>
                      <a:pt x="815" y="785"/>
                      <a:pt x="841" y="785"/>
                    </a:cubicBezTo>
                    <a:cubicBezTo>
                      <a:pt x="882" y="791"/>
                      <a:pt x="924" y="793"/>
                      <a:pt x="965" y="785"/>
                    </a:cubicBezTo>
                    <a:cubicBezTo>
                      <a:pt x="1018" y="785"/>
                      <a:pt x="1072" y="784"/>
                      <a:pt x="1125" y="784"/>
                    </a:cubicBezTo>
                    <a:cubicBezTo>
                      <a:pt x="1129" y="785"/>
                      <a:pt x="1129" y="785"/>
                      <a:pt x="1129" y="785"/>
                    </a:cubicBezTo>
                    <a:cubicBezTo>
                      <a:pt x="1133" y="785"/>
                      <a:pt x="1133" y="785"/>
                      <a:pt x="1133" y="785"/>
                    </a:cubicBezTo>
                    <a:cubicBezTo>
                      <a:pt x="1197" y="784"/>
                      <a:pt x="1262" y="784"/>
                      <a:pt x="1326" y="784"/>
                    </a:cubicBezTo>
                    <a:cubicBezTo>
                      <a:pt x="1372" y="784"/>
                      <a:pt x="1418" y="783"/>
                      <a:pt x="1464" y="783"/>
                    </a:cubicBezTo>
                    <a:cubicBezTo>
                      <a:pt x="1464" y="781"/>
                      <a:pt x="1463" y="780"/>
                      <a:pt x="1461" y="779"/>
                    </a:cubicBezTo>
                    <a:cubicBezTo>
                      <a:pt x="1462" y="779"/>
                      <a:pt x="1463" y="779"/>
                      <a:pt x="1463" y="779"/>
                    </a:cubicBezTo>
                    <a:cubicBezTo>
                      <a:pt x="1463" y="779"/>
                      <a:pt x="1463" y="779"/>
                      <a:pt x="1463" y="779"/>
                    </a:cubicBezTo>
                    <a:cubicBezTo>
                      <a:pt x="1463" y="779"/>
                      <a:pt x="1463" y="779"/>
                      <a:pt x="1463" y="779"/>
                    </a:cubicBezTo>
                    <a:cubicBezTo>
                      <a:pt x="1463" y="779"/>
                      <a:pt x="1464" y="779"/>
                      <a:pt x="1464" y="779"/>
                    </a:cubicBezTo>
                    <a:cubicBezTo>
                      <a:pt x="1464" y="779"/>
                      <a:pt x="1464" y="779"/>
                      <a:pt x="1464" y="779"/>
                    </a:cubicBezTo>
                    <a:cubicBezTo>
                      <a:pt x="1464" y="781"/>
                      <a:pt x="1464" y="782"/>
                      <a:pt x="1464" y="783"/>
                    </a:cubicBezTo>
                    <a:cubicBezTo>
                      <a:pt x="1480" y="783"/>
                      <a:pt x="1495" y="783"/>
                      <a:pt x="1511" y="783"/>
                    </a:cubicBezTo>
                    <a:cubicBezTo>
                      <a:pt x="1544" y="783"/>
                      <a:pt x="1578" y="788"/>
                      <a:pt x="1611" y="780"/>
                    </a:cubicBezTo>
                    <a:cubicBezTo>
                      <a:pt x="1624" y="779"/>
                      <a:pt x="1637" y="779"/>
                      <a:pt x="1650" y="779"/>
                    </a:cubicBezTo>
                    <a:cubicBezTo>
                      <a:pt x="1663" y="781"/>
                      <a:pt x="1676" y="781"/>
                      <a:pt x="1690" y="780"/>
                    </a:cubicBezTo>
                    <a:cubicBezTo>
                      <a:pt x="1705" y="777"/>
                      <a:pt x="1721" y="777"/>
                      <a:pt x="1736" y="780"/>
                    </a:cubicBezTo>
                    <a:cubicBezTo>
                      <a:pt x="1742" y="780"/>
                      <a:pt x="1748" y="780"/>
                      <a:pt x="1754" y="780"/>
                    </a:cubicBezTo>
                    <a:cubicBezTo>
                      <a:pt x="1776" y="790"/>
                      <a:pt x="1800" y="795"/>
                      <a:pt x="1826" y="792"/>
                    </a:cubicBezTo>
                    <a:cubicBezTo>
                      <a:pt x="1831" y="792"/>
                      <a:pt x="1836" y="792"/>
                      <a:pt x="1842" y="792"/>
                    </a:cubicBezTo>
                    <a:cubicBezTo>
                      <a:pt x="1847" y="793"/>
                      <a:pt x="1853" y="793"/>
                      <a:pt x="1858" y="793"/>
                    </a:cubicBezTo>
                    <a:cubicBezTo>
                      <a:pt x="1861" y="794"/>
                      <a:pt x="1861" y="794"/>
                      <a:pt x="1861" y="794"/>
                    </a:cubicBezTo>
                    <a:cubicBezTo>
                      <a:pt x="1864" y="794"/>
                      <a:pt x="1864" y="794"/>
                      <a:pt x="1864" y="794"/>
                    </a:cubicBezTo>
                    <a:cubicBezTo>
                      <a:pt x="1880" y="801"/>
                      <a:pt x="1898" y="798"/>
                      <a:pt x="1915" y="798"/>
                    </a:cubicBezTo>
                    <a:cubicBezTo>
                      <a:pt x="1925" y="799"/>
                      <a:pt x="1935" y="799"/>
                      <a:pt x="1946" y="800"/>
                    </a:cubicBezTo>
                    <a:cubicBezTo>
                      <a:pt x="1959" y="806"/>
                      <a:pt x="1973" y="805"/>
                      <a:pt x="1988" y="804"/>
                    </a:cubicBezTo>
                    <a:cubicBezTo>
                      <a:pt x="1998" y="805"/>
                      <a:pt x="2008" y="805"/>
                      <a:pt x="2018" y="806"/>
                    </a:cubicBezTo>
                    <a:cubicBezTo>
                      <a:pt x="2023" y="805"/>
                      <a:pt x="2025" y="801"/>
                      <a:pt x="2028" y="798"/>
                    </a:cubicBezTo>
                    <a:cubicBezTo>
                      <a:pt x="2025" y="801"/>
                      <a:pt x="2021" y="803"/>
                      <a:pt x="2018" y="806"/>
                    </a:cubicBezTo>
                    <a:cubicBezTo>
                      <a:pt x="2036" y="812"/>
                      <a:pt x="2056" y="811"/>
                      <a:pt x="2076" y="810"/>
                    </a:cubicBezTo>
                    <a:cubicBezTo>
                      <a:pt x="2089" y="811"/>
                      <a:pt x="2102" y="811"/>
                      <a:pt x="2115" y="812"/>
                    </a:cubicBezTo>
                    <a:cubicBezTo>
                      <a:pt x="2133" y="819"/>
                      <a:pt x="2153" y="817"/>
                      <a:pt x="2173" y="816"/>
                    </a:cubicBezTo>
                    <a:cubicBezTo>
                      <a:pt x="2183" y="817"/>
                      <a:pt x="2193" y="817"/>
                      <a:pt x="2203" y="818"/>
                    </a:cubicBezTo>
                    <a:cubicBezTo>
                      <a:pt x="2221" y="826"/>
                      <a:pt x="2241" y="821"/>
                      <a:pt x="2260" y="822"/>
                    </a:cubicBezTo>
                    <a:cubicBezTo>
                      <a:pt x="2282" y="822"/>
                      <a:pt x="2302" y="823"/>
                      <a:pt x="2323" y="823"/>
                    </a:cubicBezTo>
                    <a:cubicBezTo>
                      <a:pt x="2356" y="832"/>
                      <a:pt x="2390" y="827"/>
                      <a:pt x="2423" y="828"/>
                    </a:cubicBezTo>
                    <a:cubicBezTo>
                      <a:pt x="2439" y="828"/>
                      <a:pt x="2455" y="828"/>
                      <a:pt x="2470" y="828"/>
                    </a:cubicBezTo>
                    <a:cubicBezTo>
                      <a:pt x="2470" y="826"/>
                      <a:pt x="2470" y="824"/>
                      <a:pt x="2470" y="823"/>
                    </a:cubicBezTo>
                    <a:cubicBezTo>
                      <a:pt x="2470" y="823"/>
                      <a:pt x="2470" y="823"/>
                      <a:pt x="2470" y="823"/>
                    </a:cubicBezTo>
                    <a:cubicBezTo>
                      <a:pt x="2470" y="823"/>
                      <a:pt x="2471" y="823"/>
                      <a:pt x="2471" y="823"/>
                    </a:cubicBezTo>
                    <a:cubicBezTo>
                      <a:pt x="2471" y="823"/>
                      <a:pt x="2471" y="823"/>
                      <a:pt x="2471" y="823"/>
                    </a:cubicBezTo>
                    <a:cubicBezTo>
                      <a:pt x="2471" y="823"/>
                      <a:pt x="2471" y="823"/>
                      <a:pt x="2471" y="823"/>
                    </a:cubicBezTo>
                    <a:cubicBezTo>
                      <a:pt x="2472" y="823"/>
                      <a:pt x="2472" y="823"/>
                      <a:pt x="2473" y="823"/>
                    </a:cubicBezTo>
                    <a:cubicBezTo>
                      <a:pt x="2472" y="824"/>
                      <a:pt x="2470" y="826"/>
                      <a:pt x="2470" y="828"/>
                    </a:cubicBezTo>
                    <a:cubicBezTo>
                      <a:pt x="2516" y="828"/>
                      <a:pt x="2562" y="828"/>
                      <a:pt x="2608" y="828"/>
                    </a:cubicBezTo>
                    <a:cubicBezTo>
                      <a:pt x="2673" y="828"/>
                      <a:pt x="2737" y="829"/>
                      <a:pt x="2801" y="829"/>
                    </a:cubicBezTo>
                    <a:cubicBezTo>
                      <a:pt x="2801" y="829"/>
                      <a:pt x="2801" y="829"/>
                      <a:pt x="2801" y="829"/>
                    </a:cubicBezTo>
                    <a:cubicBezTo>
                      <a:pt x="2801" y="829"/>
                      <a:pt x="2801" y="829"/>
                      <a:pt x="2801" y="829"/>
                    </a:cubicBezTo>
                    <a:cubicBezTo>
                      <a:pt x="2805" y="830"/>
                      <a:pt x="2805" y="830"/>
                      <a:pt x="2805" y="830"/>
                    </a:cubicBezTo>
                    <a:cubicBezTo>
                      <a:pt x="2809" y="829"/>
                      <a:pt x="2809" y="829"/>
                      <a:pt x="2809" y="829"/>
                    </a:cubicBezTo>
                    <a:cubicBezTo>
                      <a:pt x="2863" y="829"/>
                      <a:pt x="2916" y="829"/>
                      <a:pt x="2969" y="829"/>
                    </a:cubicBezTo>
                    <a:cubicBezTo>
                      <a:pt x="3011" y="838"/>
                      <a:pt x="3052" y="836"/>
                      <a:pt x="3093" y="830"/>
                    </a:cubicBezTo>
                    <a:cubicBezTo>
                      <a:pt x="3119" y="830"/>
                      <a:pt x="3144" y="830"/>
                      <a:pt x="3170" y="830"/>
                    </a:cubicBezTo>
                    <a:cubicBezTo>
                      <a:pt x="3210" y="843"/>
                      <a:pt x="3246" y="827"/>
                      <a:pt x="3284" y="822"/>
                    </a:cubicBezTo>
                    <a:cubicBezTo>
                      <a:pt x="3300" y="820"/>
                      <a:pt x="3316" y="818"/>
                      <a:pt x="3332" y="816"/>
                    </a:cubicBezTo>
                    <a:cubicBezTo>
                      <a:pt x="3348" y="817"/>
                      <a:pt x="3359" y="808"/>
                      <a:pt x="3373" y="805"/>
                    </a:cubicBezTo>
                    <a:cubicBezTo>
                      <a:pt x="3411" y="801"/>
                      <a:pt x="3450" y="799"/>
                      <a:pt x="3486" y="787"/>
                    </a:cubicBezTo>
                    <a:cubicBezTo>
                      <a:pt x="3515" y="781"/>
                      <a:pt x="3547" y="785"/>
                      <a:pt x="3572" y="770"/>
                    </a:cubicBezTo>
                    <a:cubicBezTo>
                      <a:pt x="3575" y="769"/>
                      <a:pt x="3576" y="767"/>
                      <a:pt x="3576" y="765"/>
                    </a:cubicBezTo>
                    <a:cubicBezTo>
                      <a:pt x="3589" y="759"/>
                      <a:pt x="3570" y="747"/>
                      <a:pt x="3583" y="741"/>
                    </a:cubicBezTo>
                    <a:cubicBezTo>
                      <a:pt x="3594" y="732"/>
                      <a:pt x="3600" y="722"/>
                      <a:pt x="3598" y="710"/>
                    </a:cubicBezTo>
                    <a:cubicBezTo>
                      <a:pt x="3606" y="694"/>
                      <a:pt x="3601" y="678"/>
                      <a:pt x="3599" y="663"/>
                    </a:cubicBezTo>
                    <a:cubicBezTo>
                      <a:pt x="3599" y="663"/>
                      <a:pt x="3599" y="663"/>
                      <a:pt x="3599" y="663"/>
                    </a:cubicBezTo>
                    <a:cubicBezTo>
                      <a:pt x="3599" y="663"/>
                      <a:pt x="3599" y="663"/>
                      <a:pt x="3599" y="663"/>
                    </a:cubicBezTo>
                    <a:cubicBezTo>
                      <a:pt x="3599" y="662"/>
                      <a:pt x="3599" y="662"/>
                      <a:pt x="3599" y="661"/>
                    </a:cubicBezTo>
                    <a:cubicBezTo>
                      <a:pt x="3599" y="661"/>
                      <a:pt x="3599" y="661"/>
                      <a:pt x="3600" y="661"/>
                    </a:cubicBezTo>
                    <a:cubicBezTo>
                      <a:pt x="3599" y="663"/>
                      <a:pt x="3599" y="663"/>
                      <a:pt x="3599" y="663"/>
                    </a:cubicBezTo>
                    <a:cubicBezTo>
                      <a:pt x="3628" y="662"/>
                      <a:pt x="3658" y="662"/>
                      <a:pt x="3687" y="661"/>
                    </a:cubicBezTo>
                    <a:cubicBezTo>
                      <a:pt x="3699" y="662"/>
                      <a:pt x="3712" y="663"/>
                      <a:pt x="3722" y="658"/>
                    </a:cubicBezTo>
                    <a:cubicBezTo>
                      <a:pt x="3722" y="658"/>
                      <a:pt x="3722" y="658"/>
                      <a:pt x="3722" y="658"/>
                    </a:cubicBezTo>
                    <a:cubicBezTo>
                      <a:pt x="3722" y="658"/>
                      <a:pt x="3722" y="658"/>
                      <a:pt x="3722" y="658"/>
                    </a:cubicBezTo>
                    <a:cubicBezTo>
                      <a:pt x="3735" y="657"/>
                      <a:pt x="3747" y="656"/>
                      <a:pt x="3760" y="656"/>
                    </a:cubicBezTo>
                    <a:cubicBezTo>
                      <a:pt x="3773" y="653"/>
                      <a:pt x="3787" y="649"/>
                      <a:pt x="3800" y="646"/>
                    </a:cubicBezTo>
                    <a:cubicBezTo>
                      <a:pt x="3830" y="642"/>
                      <a:pt x="3856" y="633"/>
                      <a:pt x="3882" y="622"/>
                    </a:cubicBezTo>
                    <a:cubicBezTo>
                      <a:pt x="3884" y="617"/>
                      <a:pt x="3840" y="622"/>
                      <a:pt x="3876" y="609"/>
                    </a:cubicBezTo>
                    <a:cubicBezTo>
                      <a:pt x="3881" y="607"/>
                      <a:pt x="3877" y="598"/>
                      <a:pt x="3863" y="598"/>
                    </a:cubicBezTo>
                    <a:cubicBezTo>
                      <a:pt x="3849" y="599"/>
                      <a:pt x="3832" y="601"/>
                      <a:pt x="3826" y="588"/>
                    </a:cubicBezTo>
                    <a:cubicBezTo>
                      <a:pt x="3826" y="588"/>
                      <a:pt x="3826" y="588"/>
                      <a:pt x="3826" y="588"/>
                    </a:cubicBezTo>
                    <a:cubicBezTo>
                      <a:pt x="3850" y="592"/>
                      <a:pt x="3861" y="575"/>
                      <a:pt x="3886" y="576"/>
                    </a:cubicBezTo>
                    <a:cubicBezTo>
                      <a:pt x="3866" y="568"/>
                      <a:pt x="3846" y="577"/>
                      <a:pt x="3833" y="567"/>
                    </a:cubicBezTo>
                    <a:cubicBezTo>
                      <a:pt x="3844" y="565"/>
                      <a:pt x="3855" y="563"/>
                      <a:pt x="3866" y="561"/>
                    </a:cubicBezTo>
                    <a:cubicBezTo>
                      <a:pt x="3877" y="560"/>
                      <a:pt x="3889" y="563"/>
                      <a:pt x="3900" y="559"/>
                    </a:cubicBezTo>
                    <a:cubicBezTo>
                      <a:pt x="3892" y="554"/>
                      <a:pt x="3882" y="557"/>
                      <a:pt x="3873" y="556"/>
                    </a:cubicBezTo>
                    <a:cubicBezTo>
                      <a:pt x="3876" y="552"/>
                      <a:pt x="3879" y="549"/>
                      <a:pt x="3881" y="545"/>
                    </a:cubicBezTo>
                    <a:cubicBezTo>
                      <a:pt x="3891" y="544"/>
                      <a:pt x="3903" y="549"/>
                      <a:pt x="3909" y="540"/>
                    </a:cubicBezTo>
                    <a:cubicBezTo>
                      <a:pt x="3899" y="531"/>
                      <a:pt x="3885" y="536"/>
                      <a:pt x="3873" y="535"/>
                    </a:cubicBezTo>
                    <a:cubicBezTo>
                      <a:pt x="3870" y="531"/>
                      <a:pt x="3867" y="527"/>
                      <a:pt x="3864" y="523"/>
                    </a:cubicBezTo>
                    <a:cubicBezTo>
                      <a:pt x="3864" y="521"/>
                      <a:pt x="3864" y="520"/>
                      <a:pt x="3863" y="518"/>
                    </a:cubicBezTo>
                    <a:cubicBezTo>
                      <a:pt x="3865" y="517"/>
                      <a:pt x="3866" y="516"/>
                      <a:pt x="3866" y="514"/>
                    </a:cubicBezTo>
                    <a:cubicBezTo>
                      <a:pt x="3875" y="524"/>
                      <a:pt x="3886" y="523"/>
                      <a:pt x="3903" y="521"/>
                    </a:cubicBezTo>
                    <a:cubicBezTo>
                      <a:pt x="3923" y="518"/>
                      <a:pt x="3911" y="510"/>
                      <a:pt x="3912" y="506"/>
                    </a:cubicBezTo>
                    <a:cubicBezTo>
                      <a:pt x="3915" y="487"/>
                      <a:pt x="3888" y="504"/>
                      <a:pt x="3882" y="495"/>
                    </a:cubicBezTo>
                    <a:cubicBezTo>
                      <a:pt x="3891" y="493"/>
                      <a:pt x="3900" y="492"/>
                      <a:pt x="3910" y="490"/>
                    </a:cubicBezTo>
                    <a:cubicBezTo>
                      <a:pt x="3910" y="489"/>
                      <a:pt x="3910" y="487"/>
                      <a:pt x="3910" y="486"/>
                    </a:cubicBezTo>
                    <a:cubicBezTo>
                      <a:pt x="3895" y="485"/>
                      <a:pt x="3880" y="483"/>
                      <a:pt x="3864" y="482"/>
                    </a:cubicBezTo>
                    <a:cubicBezTo>
                      <a:pt x="3854" y="480"/>
                      <a:pt x="3844" y="478"/>
                      <a:pt x="3833" y="475"/>
                    </a:cubicBezTo>
                    <a:cubicBezTo>
                      <a:pt x="3833" y="472"/>
                      <a:pt x="3833" y="469"/>
                      <a:pt x="3833" y="465"/>
                    </a:cubicBezTo>
                    <a:cubicBezTo>
                      <a:pt x="3848" y="467"/>
                      <a:pt x="3863" y="469"/>
                      <a:pt x="3878" y="470"/>
                    </a:cubicBezTo>
                    <a:cubicBezTo>
                      <a:pt x="3887" y="470"/>
                      <a:pt x="3901" y="468"/>
                      <a:pt x="3884" y="460"/>
                    </a:cubicBezTo>
                    <a:cubicBezTo>
                      <a:pt x="3886" y="455"/>
                      <a:pt x="3892" y="455"/>
                      <a:pt x="3897" y="454"/>
                    </a:cubicBezTo>
                    <a:cubicBezTo>
                      <a:pt x="3906" y="454"/>
                      <a:pt x="3920" y="459"/>
                      <a:pt x="3922" y="450"/>
                    </a:cubicBezTo>
                    <a:close/>
                    <a:moveTo>
                      <a:pt x="3719" y="641"/>
                    </a:moveTo>
                    <a:cubicBezTo>
                      <a:pt x="3719" y="641"/>
                      <a:pt x="3719" y="641"/>
                      <a:pt x="3719" y="641"/>
                    </a:cubicBezTo>
                    <a:cubicBezTo>
                      <a:pt x="3719" y="641"/>
                      <a:pt x="3720" y="641"/>
                      <a:pt x="3720" y="641"/>
                    </a:cubicBezTo>
                    <a:cubicBezTo>
                      <a:pt x="3720" y="641"/>
                      <a:pt x="3719" y="641"/>
                      <a:pt x="3719" y="641"/>
                    </a:cubicBezTo>
                    <a:close/>
                    <a:moveTo>
                      <a:pt x="472" y="31"/>
                    </a:moveTo>
                    <a:cubicBezTo>
                      <a:pt x="472" y="31"/>
                      <a:pt x="471" y="31"/>
                      <a:pt x="471" y="31"/>
                    </a:cubicBezTo>
                    <a:cubicBezTo>
                      <a:pt x="471" y="31"/>
                      <a:pt x="471" y="31"/>
                      <a:pt x="471" y="31"/>
                    </a:cubicBezTo>
                    <a:lnTo>
                      <a:pt x="472" y="31"/>
                    </a:lnTo>
                    <a:close/>
                    <a:moveTo>
                      <a:pt x="3463" y="72"/>
                    </a:moveTo>
                    <a:cubicBezTo>
                      <a:pt x="3463" y="73"/>
                      <a:pt x="3463" y="73"/>
                      <a:pt x="3463" y="73"/>
                    </a:cubicBezTo>
                    <a:cubicBezTo>
                      <a:pt x="3463" y="72"/>
                      <a:pt x="3463" y="72"/>
                      <a:pt x="3463" y="72"/>
                    </a:cubicBezTo>
                    <a:cubicBezTo>
                      <a:pt x="3463" y="72"/>
                      <a:pt x="3463" y="72"/>
                      <a:pt x="3463" y="72"/>
                    </a:cubicBezTo>
                    <a:close/>
                    <a:moveTo>
                      <a:pt x="3495" y="701"/>
                    </a:moveTo>
                    <a:cubicBezTo>
                      <a:pt x="3492" y="701"/>
                      <a:pt x="3489" y="702"/>
                      <a:pt x="3486" y="704"/>
                    </a:cubicBezTo>
                    <a:cubicBezTo>
                      <a:pt x="3488" y="701"/>
                      <a:pt x="3489" y="698"/>
                      <a:pt x="3490" y="695"/>
                    </a:cubicBezTo>
                    <a:cubicBezTo>
                      <a:pt x="3492" y="697"/>
                      <a:pt x="3492" y="699"/>
                      <a:pt x="3495" y="701"/>
                    </a:cubicBezTo>
                    <a:close/>
                    <a:moveTo>
                      <a:pt x="190" y="454"/>
                    </a:moveTo>
                    <a:cubicBezTo>
                      <a:pt x="190" y="454"/>
                      <a:pt x="190" y="454"/>
                      <a:pt x="190" y="454"/>
                    </a:cubicBezTo>
                    <a:cubicBezTo>
                      <a:pt x="190" y="454"/>
                      <a:pt x="190" y="454"/>
                      <a:pt x="190" y="454"/>
                    </a:cubicBezTo>
                    <a:cubicBezTo>
                      <a:pt x="190" y="454"/>
                      <a:pt x="190" y="454"/>
                      <a:pt x="190" y="454"/>
                    </a:cubicBezTo>
                    <a:cubicBezTo>
                      <a:pt x="190" y="454"/>
                      <a:pt x="190" y="454"/>
                      <a:pt x="190" y="454"/>
                    </a:cubicBezTo>
                    <a:close/>
                    <a:moveTo>
                      <a:pt x="3370" y="706"/>
                    </a:moveTo>
                    <a:cubicBezTo>
                      <a:pt x="3371" y="706"/>
                      <a:pt x="3371" y="705"/>
                      <a:pt x="3372" y="705"/>
                    </a:cubicBezTo>
                    <a:cubicBezTo>
                      <a:pt x="3371" y="705"/>
                      <a:pt x="3371" y="706"/>
                      <a:pt x="3371" y="706"/>
                    </a:cubicBezTo>
                    <a:cubicBezTo>
                      <a:pt x="3370" y="706"/>
                      <a:pt x="3371" y="706"/>
                      <a:pt x="3370" y="706"/>
                    </a:cubicBezTo>
                    <a:close/>
                    <a:moveTo>
                      <a:pt x="2896" y="753"/>
                    </a:moveTo>
                    <a:cubicBezTo>
                      <a:pt x="2897" y="752"/>
                      <a:pt x="2897" y="752"/>
                      <a:pt x="2898" y="751"/>
                    </a:cubicBezTo>
                    <a:cubicBezTo>
                      <a:pt x="2899" y="752"/>
                      <a:pt x="2898" y="752"/>
                      <a:pt x="2898" y="753"/>
                    </a:cubicBezTo>
                    <a:cubicBezTo>
                      <a:pt x="2897" y="753"/>
                      <a:pt x="2896" y="753"/>
                      <a:pt x="2896" y="753"/>
                    </a:cubicBezTo>
                    <a:close/>
                    <a:moveTo>
                      <a:pt x="3147" y="710"/>
                    </a:moveTo>
                    <a:cubicBezTo>
                      <a:pt x="3148" y="710"/>
                      <a:pt x="3149" y="710"/>
                      <a:pt x="3149" y="710"/>
                    </a:cubicBezTo>
                    <a:cubicBezTo>
                      <a:pt x="3149" y="710"/>
                      <a:pt x="3149" y="710"/>
                      <a:pt x="3148" y="711"/>
                    </a:cubicBezTo>
                    <a:cubicBezTo>
                      <a:pt x="3148" y="710"/>
                      <a:pt x="3147" y="710"/>
                      <a:pt x="3147" y="710"/>
                    </a:cubicBezTo>
                    <a:close/>
                    <a:moveTo>
                      <a:pt x="3640" y="476"/>
                    </a:moveTo>
                    <a:cubicBezTo>
                      <a:pt x="3640" y="476"/>
                      <a:pt x="3640" y="476"/>
                      <a:pt x="3639" y="476"/>
                    </a:cubicBezTo>
                    <a:cubicBezTo>
                      <a:pt x="3639" y="476"/>
                      <a:pt x="3639" y="476"/>
                      <a:pt x="3639" y="476"/>
                    </a:cubicBezTo>
                    <a:cubicBezTo>
                      <a:pt x="3639" y="476"/>
                      <a:pt x="3639" y="476"/>
                      <a:pt x="3640" y="476"/>
                    </a:cubicBezTo>
                    <a:close/>
                    <a:moveTo>
                      <a:pt x="295" y="484"/>
                    </a:moveTo>
                    <a:cubicBezTo>
                      <a:pt x="295" y="484"/>
                      <a:pt x="295" y="484"/>
                      <a:pt x="295" y="484"/>
                    </a:cubicBezTo>
                    <a:cubicBezTo>
                      <a:pt x="295" y="483"/>
                      <a:pt x="295" y="483"/>
                      <a:pt x="295" y="483"/>
                    </a:cubicBezTo>
                    <a:cubicBezTo>
                      <a:pt x="295" y="483"/>
                      <a:pt x="295" y="484"/>
                      <a:pt x="295" y="484"/>
                    </a:cubicBezTo>
                    <a:close/>
                    <a:moveTo>
                      <a:pt x="2731" y="719"/>
                    </a:moveTo>
                    <a:cubicBezTo>
                      <a:pt x="2731" y="719"/>
                      <a:pt x="2732" y="720"/>
                      <a:pt x="2732" y="720"/>
                    </a:cubicBezTo>
                    <a:cubicBezTo>
                      <a:pt x="2732" y="720"/>
                      <a:pt x="2731" y="720"/>
                      <a:pt x="2731" y="719"/>
                    </a:cubicBezTo>
                    <a:close/>
                    <a:moveTo>
                      <a:pt x="183" y="486"/>
                    </a:moveTo>
                    <a:cubicBezTo>
                      <a:pt x="182" y="485"/>
                      <a:pt x="183" y="485"/>
                      <a:pt x="182" y="484"/>
                    </a:cubicBezTo>
                    <a:cubicBezTo>
                      <a:pt x="183" y="483"/>
                      <a:pt x="183" y="484"/>
                      <a:pt x="184" y="484"/>
                    </a:cubicBezTo>
                    <a:cubicBezTo>
                      <a:pt x="184" y="485"/>
                      <a:pt x="184" y="485"/>
                      <a:pt x="183" y="486"/>
                    </a:cubicBezTo>
                    <a:close/>
                    <a:moveTo>
                      <a:pt x="264" y="587"/>
                    </a:moveTo>
                    <a:cubicBezTo>
                      <a:pt x="263" y="585"/>
                      <a:pt x="263" y="584"/>
                      <a:pt x="262" y="582"/>
                    </a:cubicBezTo>
                    <a:cubicBezTo>
                      <a:pt x="264" y="584"/>
                      <a:pt x="266" y="584"/>
                      <a:pt x="267" y="585"/>
                    </a:cubicBezTo>
                    <a:cubicBezTo>
                      <a:pt x="266" y="585"/>
                      <a:pt x="265" y="586"/>
                      <a:pt x="264" y="587"/>
                    </a:cubicBezTo>
                    <a:close/>
                    <a:moveTo>
                      <a:pt x="801" y="734"/>
                    </a:moveTo>
                    <a:cubicBezTo>
                      <a:pt x="799" y="735"/>
                      <a:pt x="797" y="734"/>
                      <a:pt x="795" y="735"/>
                    </a:cubicBezTo>
                    <a:cubicBezTo>
                      <a:pt x="797" y="734"/>
                      <a:pt x="799" y="735"/>
                      <a:pt x="801" y="734"/>
                    </a:cubicBezTo>
                    <a:close/>
                    <a:moveTo>
                      <a:pt x="3140" y="773"/>
                    </a:moveTo>
                    <a:cubicBezTo>
                      <a:pt x="3138" y="773"/>
                      <a:pt x="3135" y="774"/>
                      <a:pt x="3133" y="773"/>
                    </a:cubicBezTo>
                    <a:cubicBezTo>
                      <a:pt x="3135" y="773"/>
                      <a:pt x="3137" y="773"/>
                      <a:pt x="3140" y="773"/>
                    </a:cubicBezTo>
                    <a:close/>
                    <a:moveTo>
                      <a:pt x="3164" y="763"/>
                    </a:moveTo>
                    <a:cubicBezTo>
                      <a:pt x="3164" y="763"/>
                      <a:pt x="3165" y="763"/>
                      <a:pt x="3166" y="762"/>
                    </a:cubicBezTo>
                    <a:cubicBezTo>
                      <a:pt x="3166" y="763"/>
                      <a:pt x="3166" y="763"/>
                      <a:pt x="3166" y="763"/>
                    </a:cubicBezTo>
                    <a:cubicBezTo>
                      <a:pt x="3165" y="763"/>
                      <a:pt x="3165" y="763"/>
                      <a:pt x="3164" y="763"/>
                    </a:cubicBezTo>
                    <a:close/>
                    <a:moveTo>
                      <a:pt x="3672" y="565"/>
                    </a:moveTo>
                    <a:cubicBezTo>
                      <a:pt x="3671" y="566"/>
                      <a:pt x="3671" y="567"/>
                      <a:pt x="3670" y="568"/>
                    </a:cubicBezTo>
                    <a:cubicBezTo>
                      <a:pt x="3669" y="568"/>
                      <a:pt x="3668" y="567"/>
                      <a:pt x="3667" y="567"/>
                    </a:cubicBezTo>
                    <a:cubicBezTo>
                      <a:pt x="3669" y="566"/>
                      <a:pt x="3670" y="566"/>
                      <a:pt x="3672" y="565"/>
                    </a:cubicBezTo>
                    <a:close/>
                    <a:moveTo>
                      <a:pt x="3751" y="479"/>
                    </a:moveTo>
                    <a:cubicBezTo>
                      <a:pt x="3750" y="478"/>
                      <a:pt x="3751" y="477"/>
                      <a:pt x="3750" y="477"/>
                    </a:cubicBezTo>
                    <a:cubicBezTo>
                      <a:pt x="3751" y="477"/>
                      <a:pt x="3751" y="476"/>
                      <a:pt x="3752" y="476"/>
                    </a:cubicBezTo>
                    <a:cubicBezTo>
                      <a:pt x="3751" y="477"/>
                      <a:pt x="3752" y="478"/>
                      <a:pt x="3751" y="479"/>
                    </a:cubicBezTo>
                    <a:close/>
                    <a:moveTo>
                      <a:pt x="3704" y="492"/>
                    </a:moveTo>
                    <a:cubicBezTo>
                      <a:pt x="3704" y="492"/>
                      <a:pt x="3704" y="492"/>
                      <a:pt x="3704" y="492"/>
                    </a:cubicBezTo>
                    <a:cubicBezTo>
                      <a:pt x="3704" y="492"/>
                      <a:pt x="3704" y="492"/>
                      <a:pt x="3704" y="492"/>
                    </a:cubicBezTo>
                    <a:close/>
                    <a:moveTo>
                      <a:pt x="250" y="618"/>
                    </a:moveTo>
                    <a:cubicBezTo>
                      <a:pt x="250" y="620"/>
                      <a:pt x="250" y="621"/>
                      <a:pt x="251" y="622"/>
                    </a:cubicBezTo>
                    <a:cubicBezTo>
                      <a:pt x="247" y="622"/>
                      <a:pt x="244" y="622"/>
                      <a:pt x="241" y="621"/>
                    </a:cubicBezTo>
                    <a:cubicBezTo>
                      <a:pt x="245" y="620"/>
                      <a:pt x="247" y="619"/>
                      <a:pt x="250" y="618"/>
                    </a:cubicBezTo>
                    <a:close/>
                    <a:moveTo>
                      <a:pt x="770" y="726"/>
                    </a:moveTo>
                    <a:cubicBezTo>
                      <a:pt x="770" y="726"/>
                      <a:pt x="769" y="726"/>
                      <a:pt x="768" y="726"/>
                    </a:cubicBezTo>
                    <a:cubicBezTo>
                      <a:pt x="768" y="726"/>
                      <a:pt x="768" y="725"/>
                      <a:pt x="768" y="725"/>
                    </a:cubicBezTo>
                    <a:cubicBezTo>
                      <a:pt x="769" y="726"/>
                      <a:pt x="770" y="725"/>
                      <a:pt x="770" y="726"/>
                    </a:cubicBezTo>
                    <a:close/>
                    <a:moveTo>
                      <a:pt x="3422" y="698"/>
                    </a:moveTo>
                    <a:cubicBezTo>
                      <a:pt x="3422" y="698"/>
                      <a:pt x="3422" y="698"/>
                      <a:pt x="3422" y="698"/>
                    </a:cubicBezTo>
                    <a:cubicBezTo>
                      <a:pt x="3422" y="698"/>
                      <a:pt x="3422" y="699"/>
                      <a:pt x="3422" y="699"/>
                    </a:cubicBezTo>
                    <a:cubicBezTo>
                      <a:pt x="3422" y="699"/>
                      <a:pt x="3422" y="698"/>
                      <a:pt x="3422" y="698"/>
                    </a:cubicBezTo>
                    <a:close/>
                    <a:moveTo>
                      <a:pt x="3684" y="596"/>
                    </a:moveTo>
                    <a:cubicBezTo>
                      <a:pt x="3687" y="597"/>
                      <a:pt x="3689" y="598"/>
                      <a:pt x="3693" y="599"/>
                    </a:cubicBezTo>
                    <a:cubicBezTo>
                      <a:pt x="3690" y="600"/>
                      <a:pt x="3687" y="599"/>
                      <a:pt x="3683" y="600"/>
                    </a:cubicBezTo>
                    <a:cubicBezTo>
                      <a:pt x="3684" y="599"/>
                      <a:pt x="3684" y="598"/>
                      <a:pt x="3684" y="596"/>
                    </a:cubicBezTo>
                    <a:close/>
                    <a:moveTo>
                      <a:pt x="3744" y="450"/>
                    </a:moveTo>
                    <a:cubicBezTo>
                      <a:pt x="3744" y="450"/>
                      <a:pt x="3744" y="450"/>
                      <a:pt x="3744" y="450"/>
                    </a:cubicBezTo>
                    <a:cubicBezTo>
                      <a:pt x="3744" y="450"/>
                      <a:pt x="3744" y="450"/>
                      <a:pt x="3744" y="450"/>
                    </a:cubicBezTo>
                    <a:cubicBezTo>
                      <a:pt x="3744" y="450"/>
                      <a:pt x="3744" y="450"/>
                      <a:pt x="3744" y="450"/>
                    </a:cubicBezTo>
                    <a:cubicBezTo>
                      <a:pt x="3744" y="450"/>
                      <a:pt x="3744" y="450"/>
                      <a:pt x="3744" y="450"/>
                    </a:cubicBezTo>
                    <a:cubicBezTo>
                      <a:pt x="3744" y="450"/>
                      <a:pt x="3744" y="450"/>
                      <a:pt x="3744" y="450"/>
                    </a:cubicBezTo>
                    <a:close/>
                    <a:moveTo>
                      <a:pt x="2852" y="87"/>
                    </a:moveTo>
                    <a:cubicBezTo>
                      <a:pt x="2852" y="87"/>
                      <a:pt x="2852" y="87"/>
                      <a:pt x="2852" y="87"/>
                    </a:cubicBezTo>
                    <a:cubicBezTo>
                      <a:pt x="2853" y="86"/>
                      <a:pt x="2854" y="84"/>
                      <a:pt x="2854" y="83"/>
                    </a:cubicBezTo>
                    <a:cubicBezTo>
                      <a:pt x="2855" y="83"/>
                      <a:pt x="2855" y="83"/>
                      <a:pt x="2855" y="83"/>
                    </a:cubicBezTo>
                    <a:cubicBezTo>
                      <a:pt x="2854" y="84"/>
                      <a:pt x="2852" y="85"/>
                      <a:pt x="2852" y="87"/>
                    </a:cubicBezTo>
                    <a:close/>
                    <a:moveTo>
                      <a:pt x="2865" y="109"/>
                    </a:moveTo>
                    <a:cubicBezTo>
                      <a:pt x="2865" y="109"/>
                      <a:pt x="2864" y="109"/>
                      <a:pt x="2863" y="109"/>
                    </a:cubicBezTo>
                    <a:cubicBezTo>
                      <a:pt x="2864" y="108"/>
                      <a:pt x="2863" y="107"/>
                      <a:pt x="2863" y="106"/>
                    </a:cubicBezTo>
                    <a:cubicBezTo>
                      <a:pt x="2864" y="107"/>
                      <a:pt x="2865" y="108"/>
                      <a:pt x="2865" y="109"/>
                    </a:cubicBezTo>
                    <a:close/>
                    <a:moveTo>
                      <a:pt x="1020" y="742"/>
                    </a:moveTo>
                    <a:cubicBezTo>
                      <a:pt x="1022" y="742"/>
                      <a:pt x="1023" y="742"/>
                      <a:pt x="1025" y="742"/>
                    </a:cubicBezTo>
                    <a:cubicBezTo>
                      <a:pt x="1025" y="743"/>
                      <a:pt x="1026" y="744"/>
                      <a:pt x="1027" y="745"/>
                    </a:cubicBezTo>
                    <a:cubicBezTo>
                      <a:pt x="1025" y="743"/>
                      <a:pt x="1022" y="743"/>
                      <a:pt x="1020" y="742"/>
                    </a:cubicBezTo>
                    <a:close/>
                    <a:moveTo>
                      <a:pt x="2310" y="793"/>
                    </a:moveTo>
                    <a:cubicBezTo>
                      <a:pt x="2310" y="793"/>
                      <a:pt x="2310" y="793"/>
                      <a:pt x="2310" y="793"/>
                    </a:cubicBezTo>
                    <a:cubicBezTo>
                      <a:pt x="2310" y="793"/>
                      <a:pt x="2310" y="793"/>
                      <a:pt x="2309" y="793"/>
                    </a:cubicBezTo>
                    <a:cubicBezTo>
                      <a:pt x="2309" y="793"/>
                      <a:pt x="2310" y="793"/>
                      <a:pt x="2310" y="793"/>
                    </a:cubicBezTo>
                    <a:close/>
                    <a:moveTo>
                      <a:pt x="2791" y="769"/>
                    </a:moveTo>
                    <a:cubicBezTo>
                      <a:pt x="2792" y="769"/>
                      <a:pt x="2792" y="769"/>
                      <a:pt x="2793" y="769"/>
                    </a:cubicBezTo>
                    <a:cubicBezTo>
                      <a:pt x="2793" y="770"/>
                      <a:pt x="2792" y="769"/>
                      <a:pt x="2792" y="770"/>
                    </a:cubicBezTo>
                    <a:cubicBezTo>
                      <a:pt x="2792" y="770"/>
                      <a:pt x="2792" y="770"/>
                      <a:pt x="2791" y="769"/>
                    </a:cubicBezTo>
                    <a:close/>
                    <a:moveTo>
                      <a:pt x="2914" y="781"/>
                    </a:moveTo>
                    <a:cubicBezTo>
                      <a:pt x="2912" y="783"/>
                      <a:pt x="2909" y="783"/>
                      <a:pt x="2908" y="784"/>
                    </a:cubicBezTo>
                    <a:cubicBezTo>
                      <a:pt x="2908" y="783"/>
                      <a:pt x="2909" y="783"/>
                      <a:pt x="2909" y="781"/>
                    </a:cubicBezTo>
                    <a:cubicBezTo>
                      <a:pt x="2911" y="782"/>
                      <a:pt x="2912" y="781"/>
                      <a:pt x="2914" y="781"/>
                    </a:cubicBezTo>
                    <a:close/>
                    <a:moveTo>
                      <a:pt x="3759" y="450"/>
                    </a:moveTo>
                    <a:cubicBezTo>
                      <a:pt x="3759" y="450"/>
                      <a:pt x="3760" y="450"/>
                      <a:pt x="3760" y="449"/>
                    </a:cubicBezTo>
                    <a:cubicBezTo>
                      <a:pt x="3760" y="450"/>
                      <a:pt x="3760" y="450"/>
                      <a:pt x="3760" y="450"/>
                    </a:cubicBezTo>
                    <a:cubicBezTo>
                      <a:pt x="3760" y="450"/>
                      <a:pt x="3760" y="450"/>
                      <a:pt x="3759" y="450"/>
                    </a:cubicBezTo>
                    <a:close/>
                    <a:moveTo>
                      <a:pt x="2930" y="91"/>
                    </a:moveTo>
                    <a:cubicBezTo>
                      <a:pt x="2929" y="91"/>
                      <a:pt x="2929" y="92"/>
                      <a:pt x="2928" y="92"/>
                    </a:cubicBezTo>
                    <a:cubicBezTo>
                      <a:pt x="2928" y="92"/>
                      <a:pt x="2928" y="91"/>
                      <a:pt x="2928" y="91"/>
                    </a:cubicBezTo>
                    <a:cubicBezTo>
                      <a:pt x="2929" y="91"/>
                      <a:pt x="2929" y="91"/>
                      <a:pt x="2930" y="91"/>
                    </a:cubicBezTo>
                    <a:cubicBezTo>
                      <a:pt x="2932" y="91"/>
                      <a:pt x="2934" y="91"/>
                      <a:pt x="2936" y="91"/>
                    </a:cubicBezTo>
                    <a:cubicBezTo>
                      <a:pt x="2936" y="91"/>
                      <a:pt x="2936" y="91"/>
                      <a:pt x="2936" y="91"/>
                    </a:cubicBezTo>
                    <a:cubicBezTo>
                      <a:pt x="2934" y="90"/>
                      <a:pt x="2932" y="89"/>
                      <a:pt x="2930" y="91"/>
                    </a:cubicBezTo>
                    <a:close/>
                    <a:moveTo>
                      <a:pt x="1288" y="101"/>
                    </a:moveTo>
                    <a:cubicBezTo>
                      <a:pt x="1287" y="102"/>
                      <a:pt x="1287" y="103"/>
                      <a:pt x="1287" y="103"/>
                    </a:cubicBezTo>
                    <a:cubicBezTo>
                      <a:pt x="1287" y="103"/>
                      <a:pt x="1287" y="103"/>
                      <a:pt x="1287" y="103"/>
                    </a:cubicBezTo>
                    <a:cubicBezTo>
                      <a:pt x="1287" y="103"/>
                      <a:pt x="1287" y="102"/>
                      <a:pt x="1287" y="102"/>
                    </a:cubicBezTo>
                    <a:lnTo>
                      <a:pt x="1288" y="101"/>
                    </a:lnTo>
                    <a:close/>
                    <a:moveTo>
                      <a:pt x="883" y="97"/>
                    </a:moveTo>
                    <a:cubicBezTo>
                      <a:pt x="883" y="96"/>
                      <a:pt x="883" y="95"/>
                      <a:pt x="883" y="95"/>
                    </a:cubicBezTo>
                    <a:cubicBezTo>
                      <a:pt x="883" y="95"/>
                      <a:pt x="883" y="96"/>
                      <a:pt x="883" y="97"/>
                    </a:cubicBezTo>
                    <a:cubicBezTo>
                      <a:pt x="883" y="97"/>
                      <a:pt x="883" y="97"/>
                      <a:pt x="883" y="97"/>
                    </a:cubicBezTo>
                    <a:close/>
                    <a:moveTo>
                      <a:pt x="883" y="91"/>
                    </a:moveTo>
                    <a:cubicBezTo>
                      <a:pt x="883" y="91"/>
                      <a:pt x="883" y="91"/>
                      <a:pt x="883" y="91"/>
                    </a:cubicBezTo>
                    <a:cubicBezTo>
                      <a:pt x="883" y="91"/>
                      <a:pt x="883" y="91"/>
                      <a:pt x="883" y="91"/>
                    </a:cubicBezTo>
                    <a:close/>
                    <a:moveTo>
                      <a:pt x="883" y="97"/>
                    </a:moveTo>
                    <a:cubicBezTo>
                      <a:pt x="883" y="97"/>
                      <a:pt x="883" y="97"/>
                      <a:pt x="883" y="97"/>
                    </a:cubicBezTo>
                    <a:cubicBezTo>
                      <a:pt x="883" y="97"/>
                      <a:pt x="883" y="97"/>
                      <a:pt x="883" y="97"/>
                    </a:cubicBezTo>
                    <a:cubicBezTo>
                      <a:pt x="883" y="97"/>
                      <a:pt x="883" y="97"/>
                      <a:pt x="883" y="97"/>
                    </a:cubicBezTo>
                    <a:cubicBezTo>
                      <a:pt x="870" y="96"/>
                      <a:pt x="859" y="98"/>
                      <a:pt x="848" y="102"/>
                    </a:cubicBezTo>
                    <a:cubicBezTo>
                      <a:pt x="848" y="102"/>
                      <a:pt x="848" y="102"/>
                      <a:pt x="848" y="102"/>
                    </a:cubicBezTo>
                    <a:cubicBezTo>
                      <a:pt x="861" y="105"/>
                      <a:pt x="873" y="104"/>
                      <a:pt x="883" y="97"/>
                    </a:cubicBezTo>
                    <a:close/>
                    <a:moveTo>
                      <a:pt x="174" y="453"/>
                    </a:moveTo>
                    <a:cubicBezTo>
                      <a:pt x="174" y="454"/>
                      <a:pt x="175" y="454"/>
                      <a:pt x="175" y="454"/>
                    </a:cubicBezTo>
                    <a:cubicBezTo>
                      <a:pt x="175" y="454"/>
                      <a:pt x="174" y="454"/>
                      <a:pt x="174" y="454"/>
                    </a:cubicBezTo>
                    <a:lnTo>
                      <a:pt x="174" y="453"/>
                    </a:lnTo>
                    <a:close/>
                    <a:moveTo>
                      <a:pt x="141" y="631"/>
                    </a:moveTo>
                    <a:cubicBezTo>
                      <a:pt x="141" y="632"/>
                      <a:pt x="141" y="632"/>
                      <a:pt x="141" y="632"/>
                    </a:cubicBezTo>
                    <a:cubicBezTo>
                      <a:pt x="141" y="632"/>
                      <a:pt x="141" y="632"/>
                      <a:pt x="141" y="632"/>
                    </a:cubicBezTo>
                    <a:cubicBezTo>
                      <a:pt x="141" y="632"/>
                      <a:pt x="141" y="632"/>
                      <a:pt x="141" y="631"/>
                    </a:cubicBezTo>
                    <a:cubicBezTo>
                      <a:pt x="141" y="631"/>
                      <a:pt x="141" y="631"/>
                      <a:pt x="141" y="631"/>
                    </a:cubicBezTo>
                    <a:close/>
                    <a:moveTo>
                      <a:pt x="625" y="737"/>
                    </a:moveTo>
                    <a:cubicBezTo>
                      <a:pt x="626" y="737"/>
                      <a:pt x="628" y="737"/>
                      <a:pt x="629" y="737"/>
                    </a:cubicBezTo>
                    <a:cubicBezTo>
                      <a:pt x="629" y="737"/>
                      <a:pt x="629" y="738"/>
                      <a:pt x="629" y="738"/>
                    </a:cubicBezTo>
                    <a:cubicBezTo>
                      <a:pt x="628" y="737"/>
                      <a:pt x="626" y="738"/>
                      <a:pt x="625" y="737"/>
                    </a:cubicBezTo>
                    <a:close/>
                    <a:moveTo>
                      <a:pt x="2277" y="799"/>
                    </a:moveTo>
                    <a:cubicBezTo>
                      <a:pt x="2277" y="801"/>
                      <a:pt x="2277" y="802"/>
                      <a:pt x="2277" y="804"/>
                    </a:cubicBezTo>
                    <a:cubicBezTo>
                      <a:pt x="2277" y="804"/>
                      <a:pt x="2277" y="804"/>
                      <a:pt x="2277" y="804"/>
                    </a:cubicBezTo>
                    <a:cubicBezTo>
                      <a:pt x="2277" y="804"/>
                      <a:pt x="2277" y="804"/>
                      <a:pt x="2277" y="804"/>
                    </a:cubicBezTo>
                    <a:cubicBezTo>
                      <a:pt x="2278" y="802"/>
                      <a:pt x="2278" y="801"/>
                      <a:pt x="2277" y="799"/>
                    </a:cubicBezTo>
                    <a:close/>
                    <a:moveTo>
                      <a:pt x="3305" y="776"/>
                    </a:moveTo>
                    <a:cubicBezTo>
                      <a:pt x="3307" y="776"/>
                      <a:pt x="3308" y="776"/>
                      <a:pt x="3309" y="776"/>
                    </a:cubicBezTo>
                    <a:cubicBezTo>
                      <a:pt x="3309" y="776"/>
                      <a:pt x="3309" y="776"/>
                      <a:pt x="3309" y="776"/>
                    </a:cubicBezTo>
                    <a:cubicBezTo>
                      <a:pt x="3309" y="776"/>
                      <a:pt x="3309" y="776"/>
                      <a:pt x="3309" y="776"/>
                    </a:cubicBezTo>
                    <a:cubicBezTo>
                      <a:pt x="3308" y="777"/>
                      <a:pt x="3306" y="776"/>
                      <a:pt x="3305" y="777"/>
                    </a:cubicBezTo>
                    <a:cubicBezTo>
                      <a:pt x="3305" y="776"/>
                      <a:pt x="3305" y="776"/>
                      <a:pt x="3305" y="776"/>
                    </a:cubicBezTo>
                    <a:close/>
                    <a:moveTo>
                      <a:pt x="3793" y="608"/>
                    </a:moveTo>
                    <a:cubicBezTo>
                      <a:pt x="3793" y="608"/>
                      <a:pt x="3793" y="608"/>
                      <a:pt x="3793" y="608"/>
                    </a:cubicBezTo>
                    <a:cubicBezTo>
                      <a:pt x="3793" y="608"/>
                      <a:pt x="3793" y="608"/>
                      <a:pt x="3793" y="609"/>
                    </a:cubicBezTo>
                    <a:cubicBezTo>
                      <a:pt x="3793" y="608"/>
                      <a:pt x="3793" y="608"/>
                      <a:pt x="3793" y="608"/>
                    </a:cubicBezTo>
                    <a:close/>
                    <a:moveTo>
                      <a:pt x="1254" y="85"/>
                    </a:moveTo>
                    <a:cubicBezTo>
                      <a:pt x="1254" y="85"/>
                      <a:pt x="1254" y="85"/>
                      <a:pt x="1254" y="85"/>
                    </a:cubicBezTo>
                    <a:cubicBezTo>
                      <a:pt x="1253" y="85"/>
                      <a:pt x="1253" y="85"/>
                      <a:pt x="1253" y="85"/>
                    </a:cubicBezTo>
                    <a:cubicBezTo>
                      <a:pt x="1254" y="85"/>
                      <a:pt x="1254" y="85"/>
                      <a:pt x="1254" y="85"/>
                    </a:cubicBezTo>
                    <a:cubicBezTo>
                      <a:pt x="1254" y="85"/>
                      <a:pt x="1254" y="85"/>
                      <a:pt x="1254" y="85"/>
                    </a:cubicBezTo>
                    <a:close/>
                    <a:moveTo>
                      <a:pt x="593" y="55"/>
                    </a:moveTo>
                    <a:cubicBezTo>
                      <a:pt x="593" y="55"/>
                      <a:pt x="593" y="55"/>
                      <a:pt x="593" y="55"/>
                    </a:cubicBezTo>
                    <a:cubicBezTo>
                      <a:pt x="593" y="55"/>
                      <a:pt x="593" y="55"/>
                      <a:pt x="593" y="55"/>
                    </a:cubicBezTo>
                    <a:close/>
                    <a:moveTo>
                      <a:pt x="157" y="156"/>
                    </a:moveTo>
                    <a:cubicBezTo>
                      <a:pt x="160" y="157"/>
                      <a:pt x="163" y="157"/>
                      <a:pt x="165" y="156"/>
                    </a:cubicBezTo>
                    <a:cubicBezTo>
                      <a:pt x="165" y="156"/>
                      <a:pt x="165" y="156"/>
                      <a:pt x="165" y="156"/>
                    </a:cubicBezTo>
                    <a:cubicBezTo>
                      <a:pt x="165" y="156"/>
                      <a:pt x="165" y="156"/>
                      <a:pt x="165" y="156"/>
                    </a:cubicBezTo>
                    <a:cubicBezTo>
                      <a:pt x="162" y="156"/>
                      <a:pt x="160" y="156"/>
                      <a:pt x="157" y="156"/>
                    </a:cubicBezTo>
                    <a:cubicBezTo>
                      <a:pt x="157" y="156"/>
                      <a:pt x="156" y="156"/>
                      <a:pt x="156" y="156"/>
                    </a:cubicBezTo>
                    <a:cubicBezTo>
                      <a:pt x="156" y="156"/>
                      <a:pt x="156" y="156"/>
                      <a:pt x="156" y="156"/>
                    </a:cubicBezTo>
                    <a:cubicBezTo>
                      <a:pt x="157" y="156"/>
                      <a:pt x="157" y="156"/>
                      <a:pt x="157" y="156"/>
                    </a:cubicBezTo>
                    <a:close/>
                    <a:moveTo>
                      <a:pt x="214" y="668"/>
                    </a:moveTo>
                    <a:cubicBezTo>
                      <a:pt x="214" y="668"/>
                      <a:pt x="215" y="668"/>
                      <a:pt x="215" y="668"/>
                    </a:cubicBezTo>
                    <a:cubicBezTo>
                      <a:pt x="215" y="668"/>
                      <a:pt x="215" y="668"/>
                      <a:pt x="215" y="669"/>
                    </a:cubicBezTo>
                    <a:cubicBezTo>
                      <a:pt x="215" y="668"/>
                      <a:pt x="214" y="668"/>
                      <a:pt x="214" y="668"/>
                    </a:cubicBezTo>
                    <a:close/>
                    <a:moveTo>
                      <a:pt x="796" y="778"/>
                    </a:moveTo>
                    <a:cubicBezTo>
                      <a:pt x="796" y="778"/>
                      <a:pt x="797" y="779"/>
                      <a:pt x="797" y="779"/>
                    </a:cubicBezTo>
                    <a:cubicBezTo>
                      <a:pt x="796" y="779"/>
                      <a:pt x="796" y="779"/>
                      <a:pt x="795" y="779"/>
                    </a:cubicBezTo>
                    <a:cubicBezTo>
                      <a:pt x="795" y="778"/>
                      <a:pt x="796" y="778"/>
                      <a:pt x="796" y="778"/>
                    </a:cubicBezTo>
                    <a:close/>
                    <a:moveTo>
                      <a:pt x="2082" y="775"/>
                    </a:moveTo>
                    <a:cubicBezTo>
                      <a:pt x="2083" y="775"/>
                      <a:pt x="2083" y="775"/>
                      <a:pt x="2084" y="775"/>
                    </a:cubicBezTo>
                    <a:cubicBezTo>
                      <a:pt x="2084" y="775"/>
                      <a:pt x="2084" y="775"/>
                      <a:pt x="2084" y="775"/>
                    </a:cubicBezTo>
                    <a:cubicBezTo>
                      <a:pt x="2084" y="775"/>
                      <a:pt x="2084" y="775"/>
                      <a:pt x="2084" y="775"/>
                    </a:cubicBezTo>
                    <a:cubicBezTo>
                      <a:pt x="2083" y="776"/>
                      <a:pt x="2084" y="777"/>
                      <a:pt x="2083" y="778"/>
                    </a:cubicBezTo>
                    <a:cubicBezTo>
                      <a:pt x="2083" y="777"/>
                      <a:pt x="2083" y="776"/>
                      <a:pt x="2082" y="775"/>
                    </a:cubicBezTo>
                    <a:close/>
                    <a:moveTo>
                      <a:pt x="3856" y="513"/>
                    </a:moveTo>
                    <a:cubicBezTo>
                      <a:pt x="3859" y="515"/>
                      <a:pt x="3861" y="517"/>
                      <a:pt x="3863" y="518"/>
                    </a:cubicBezTo>
                    <a:cubicBezTo>
                      <a:pt x="3862" y="516"/>
                      <a:pt x="3858" y="515"/>
                      <a:pt x="3855" y="515"/>
                    </a:cubicBezTo>
                    <a:cubicBezTo>
                      <a:pt x="3856" y="514"/>
                      <a:pt x="3856" y="513"/>
                      <a:pt x="3856" y="513"/>
                    </a:cubicBezTo>
                    <a:close/>
                    <a:moveTo>
                      <a:pt x="2985" y="61"/>
                    </a:moveTo>
                    <a:cubicBezTo>
                      <a:pt x="2985" y="61"/>
                      <a:pt x="2985" y="61"/>
                      <a:pt x="2985" y="61"/>
                    </a:cubicBezTo>
                    <a:cubicBezTo>
                      <a:pt x="2985" y="61"/>
                      <a:pt x="2985" y="61"/>
                      <a:pt x="2985" y="61"/>
                    </a:cubicBezTo>
                    <a:cubicBezTo>
                      <a:pt x="2985" y="61"/>
                      <a:pt x="2985" y="61"/>
                      <a:pt x="2985" y="61"/>
                    </a:cubicBezTo>
                    <a:close/>
                    <a:moveTo>
                      <a:pt x="2921" y="67"/>
                    </a:moveTo>
                    <a:cubicBezTo>
                      <a:pt x="2921" y="66"/>
                      <a:pt x="2921" y="66"/>
                      <a:pt x="2921" y="66"/>
                    </a:cubicBezTo>
                    <a:cubicBezTo>
                      <a:pt x="2922" y="67"/>
                      <a:pt x="2922" y="66"/>
                      <a:pt x="2923" y="67"/>
                    </a:cubicBezTo>
                    <a:cubicBezTo>
                      <a:pt x="2922" y="67"/>
                      <a:pt x="2922" y="67"/>
                      <a:pt x="2921" y="67"/>
                    </a:cubicBezTo>
                    <a:close/>
                    <a:moveTo>
                      <a:pt x="2921" y="66"/>
                    </a:moveTo>
                    <a:cubicBezTo>
                      <a:pt x="2921" y="66"/>
                      <a:pt x="2921" y="66"/>
                      <a:pt x="2921" y="66"/>
                    </a:cubicBezTo>
                    <a:cubicBezTo>
                      <a:pt x="2921" y="66"/>
                      <a:pt x="2921" y="66"/>
                      <a:pt x="2921" y="66"/>
                    </a:cubicBezTo>
                    <a:close/>
                    <a:moveTo>
                      <a:pt x="2238" y="78"/>
                    </a:moveTo>
                    <a:cubicBezTo>
                      <a:pt x="2259" y="80"/>
                      <a:pt x="2280" y="82"/>
                      <a:pt x="2300" y="84"/>
                    </a:cubicBezTo>
                    <a:cubicBezTo>
                      <a:pt x="2303" y="86"/>
                      <a:pt x="2306" y="85"/>
                      <a:pt x="2309" y="86"/>
                    </a:cubicBezTo>
                    <a:cubicBezTo>
                      <a:pt x="2280" y="85"/>
                      <a:pt x="2252" y="83"/>
                      <a:pt x="2223" y="82"/>
                    </a:cubicBezTo>
                    <a:cubicBezTo>
                      <a:pt x="2228" y="81"/>
                      <a:pt x="2234" y="81"/>
                      <a:pt x="2238" y="78"/>
                    </a:cubicBezTo>
                    <a:close/>
                    <a:moveTo>
                      <a:pt x="1114" y="92"/>
                    </a:moveTo>
                    <a:cubicBezTo>
                      <a:pt x="1113" y="91"/>
                      <a:pt x="1112" y="91"/>
                      <a:pt x="1111" y="90"/>
                    </a:cubicBezTo>
                    <a:cubicBezTo>
                      <a:pt x="1113" y="90"/>
                      <a:pt x="1115" y="91"/>
                      <a:pt x="1117" y="91"/>
                    </a:cubicBezTo>
                    <a:cubicBezTo>
                      <a:pt x="1116" y="92"/>
                      <a:pt x="1115" y="91"/>
                      <a:pt x="1114" y="92"/>
                    </a:cubicBezTo>
                    <a:close/>
                    <a:moveTo>
                      <a:pt x="702" y="28"/>
                    </a:moveTo>
                    <a:cubicBezTo>
                      <a:pt x="701" y="29"/>
                      <a:pt x="700" y="29"/>
                      <a:pt x="700" y="30"/>
                    </a:cubicBezTo>
                    <a:cubicBezTo>
                      <a:pt x="700" y="30"/>
                      <a:pt x="700" y="30"/>
                      <a:pt x="700" y="30"/>
                    </a:cubicBezTo>
                    <a:cubicBezTo>
                      <a:pt x="701" y="30"/>
                      <a:pt x="701" y="29"/>
                      <a:pt x="702" y="28"/>
                    </a:cubicBezTo>
                    <a:close/>
                    <a:moveTo>
                      <a:pt x="880" y="785"/>
                    </a:moveTo>
                    <a:cubicBezTo>
                      <a:pt x="881" y="784"/>
                      <a:pt x="880" y="783"/>
                      <a:pt x="879" y="783"/>
                    </a:cubicBezTo>
                    <a:cubicBezTo>
                      <a:pt x="879" y="783"/>
                      <a:pt x="879" y="783"/>
                      <a:pt x="880" y="783"/>
                    </a:cubicBezTo>
                    <a:cubicBezTo>
                      <a:pt x="883" y="785"/>
                      <a:pt x="878" y="788"/>
                      <a:pt x="880" y="785"/>
                    </a:cubicBezTo>
                    <a:close/>
                    <a:moveTo>
                      <a:pt x="2026" y="793"/>
                    </a:moveTo>
                    <a:cubicBezTo>
                      <a:pt x="2026" y="793"/>
                      <a:pt x="2027" y="793"/>
                      <a:pt x="2028" y="793"/>
                    </a:cubicBezTo>
                    <a:cubicBezTo>
                      <a:pt x="2027" y="793"/>
                      <a:pt x="2027" y="793"/>
                      <a:pt x="2026" y="793"/>
                    </a:cubicBezTo>
                    <a:cubicBezTo>
                      <a:pt x="2026" y="793"/>
                      <a:pt x="2026" y="793"/>
                      <a:pt x="2026" y="793"/>
                    </a:cubicBezTo>
                    <a:close/>
                    <a:moveTo>
                      <a:pt x="2212" y="816"/>
                    </a:moveTo>
                    <a:cubicBezTo>
                      <a:pt x="2212" y="816"/>
                      <a:pt x="2212" y="815"/>
                      <a:pt x="2212" y="814"/>
                    </a:cubicBezTo>
                    <a:cubicBezTo>
                      <a:pt x="2212" y="815"/>
                      <a:pt x="2212" y="816"/>
                      <a:pt x="2212" y="816"/>
                    </a:cubicBezTo>
                    <a:cubicBezTo>
                      <a:pt x="2212" y="816"/>
                      <a:pt x="2212" y="816"/>
                      <a:pt x="2212" y="816"/>
                    </a:cubicBezTo>
                    <a:close/>
                    <a:moveTo>
                      <a:pt x="3054" y="829"/>
                    </a:moveTo>
                    <a:cubicBezTo>
                      <a:pt x="3056" y="833"/>
                      <a:pt x="3051" y="829"/>
                      <a:pt x="3054" y="827"/>
                    </a:cubicBezTo>
                    <a:cubicBezTo>
                      <a:pt x="3055" y="827"/>
                      <a:pt x="3055" y="827"/>
                      <a:pt x="3055" y="827"/>
                    </a:cubicBezTo>
                    <a:cubicBezTo>
                      <a:pt x="3054" y="828"/>
                      <a:pt x="3053" y="828"/>
                      <a:pt x="3054" y="829"/>
                    </a:cubicBezTo>
                    <a:close/>
                    <a:moveTo>
                      <a:pt x="3137" y="822"/>
                    </a:moveTo>
                    <a:cubicBezTo>
                      <a:pt x="3137" y="822"/>
                      <a:pt x="3138" y="822"/>
                      <a:pt x="3138" y="822"/>
                    </a:cubicBezTo>
                    <a:cubicBezTo>
                      <a:pt x="3138" y="822"/>
                      <a:pt x="3139" y="822"/>
                      <a:pt x="3139" y="822"/>
                    </a:cubicBezTo>
                    <a:cubicBezTo>
                      <a:pt x="3138" y="822"/>
                      <a:pt x="3138" y="822"/>
                      <a:pt x="3137" y="822"/>
                    </a:cubicBezTo>
                    <a:close/>
                    <a:moveTo>
                      <a:pt x="3600" y="661"/>
                    </a:moveTo>
                    <a:cubicBezTo>
                      <a:pt x="3600" y="661"/>
                      <a:pt x="3600" y="661"/>
                      <a:pt x="3600" y="661"/>
                    </a:cubicBezTo>
                    <a:cubicBezTo>
                      <a:pt x="3600" y="661"/>
                      <a:pt x="3600" y="661"/>
                      <a:pt x="3600" y="6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25" name="Freeform 49">
                <a:extLst>
                  <a:ext uri="{FF2B5EF4-FFF2-40B4-BE49-F238E27FC236}">
                    <a16:creationId xmlns:a16="http://schemas.microsoft.com/office/drawing/2014/main" id="{2D9AF157-6BAE-438C-9664-10043F8712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5300" y="2835275"/>
                <a:ext cx="31750" cy="4762"/>
              </a:xfrm>
              <a:custGeom>
                <a:avLst/>
                <a:gdLst>
                  <a:gd name="T0" fmla="*/ 0 w 51"/>
                  <a:gd name="T1" fmla="*/ 5 h 9"/>
                  <a:gd name="T2" fmla="*/ 51 w 51"/>
                  <a:gd name="T3" fmla="*/ 4 h 9"/>
                  <a:gd name="T4" fmla="*/ 0 w 51"/>
                  <a:gd name="T5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1" h="9">
                    <a:moveTo>
                      <a:pt x="0" y="5"/>
                    </a:moveTo>
                    <a:cubicBezTo>
                      <a:pt x="15" y="9"/>
                      <a:pt x="29" y="9"/>
                      <a:pt x="51" y="4"/>
                    </a:cubicBezTo>
                    <a:cubicBezTo>
                      <a:pt x="28" y="2"/>
                      <a:pt x="15" y="0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26" name="Rectangle 50">
                <a:extLst>
                  <a:ext uri="{FF2B5EF4-FFF2-40B4-BE49-F238E27FC236}">
                    <a16:creationId xmlns:a16="http://schemas.microsoft.com/office/drawing/2014/main" id="{630066CC-845F-453C-8D01-7C19910C2C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3688" y="3070225"/>
                <a:ext cx="1587" cy="15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27" name="Freeform 51">
                <a:extLst>
                  <a:ext uri="{FF2B5EF4-FFF2-40B4-BE49-F238E27FC236}">
                    <a16:creationId xmlns:a16="http://schemas.microsoft.com/office/drawing/2014/main" id="{8E026279-FC04-484A-BC42-70B554312C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1638" y="2625725"/>
                <a:ext cx="11112" cy="6350"/>
              </a:xfrm>
              <a:custGeom>
                <a:avLst/>
                <a:gdLst>
                  <a:gd name="T0" fmla="*/ 7 w 17"/>
                  <a:gd name="T1" fmla="*/ 9 h 10"/>
                  <a:gd name="T2" fmla="*/ 15 w 17"/>
                  <a:gd name="T3" fmla="*/ 5 h 10"/>
                  <a:gd name="T4" fmla="*/ 9 w 17"/>
                  <a:gd name="T5" fmla="*/ 1 h 10"/>
                  <a:gd name="T6" fmla="*/ 1 w 17"/>
                  <a:gd name="T7" fmla="*/ 4 h 10"/>
                  <a:gd name="T8" fmla="*/ 7 w 17"/>
                  <a:gd name="T9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0">
                    <a:moveTo>
                      <a:pt x="7" y="9"/>
                    </a:moveTo>
                    <a:cubicBezTo>
                      <a:pt x="10" y="8"/>
                      <a:pt x="14" y="7"/>
                      <a:pt x="15" y="5"/>
                    </a:cubicBezTo>
                    <a:cubicBezTo>
                      <a:pt x="17" y="2"/>
                      <a:pt x="14" y="0"/>
                      <a:pt x="9" y="1"/>
                    </a:cubicBezTo>
                    <a:cubicBezTo>
                      <a:pt x="6" y="1"/>
                      <a:pt x="3" y="3"/>
                      <a:pt x="1" y="4"/>
                    </a:cubicBezTo>
                    <a:cubicBezTo>
                      <a:pt x="0" y="8"/>
                      <a:pt x="4" y="10"/>
                      <a:pt x="7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210D4BA8-B976-4961-9BAA-F4201D3452FD}"/>
                </a:ext>
              </a:extLst>
            </p:cNvPr>
            <p:cNvSpPr txBox="1"/>
            <p:nvPr/>
          </p:nvSpPr>
          <p:spPr>
            <a:xfrm>
              <a:off x="4628972" y="3282745"/>
              <a:ext cx="257002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200" b="1" dirty="0">
                  <a:solidFill>
                    <a:schemeClr val="accent6">
                      <a:lumMod val="50000"/>
                    </a:schemeClr>
                  </a:solidFill>
                  <a:latin typeface="supermarket" panose="02000000000000000000" pitchFamily="2" charset="0"/>
                  <a:cs typeface="supermarket" panose="02000000000000000000" pitchFamily="2" charset="0"/>
                </a:rPr>
                <a:t>ส</a:t>
              </a:r>
              <a:r>
                <a:rPr lang="th-TH" sz="1700" b="1" dirty="0">
                  <a:solidFill>
                    <a:schemeClr val="accent6">
                      <a:lumMod val="50000"/>
                    </a:schemeClr>
                  </a:solidFill>
                  <a:latin typeface="supermarket" panose="02000000000000000000" pitchFamily="2" charset="0"/>
                  <a:cs typeface="supermarket" panose="02000000000000000000" pitchFamily="2" charset="0"/>
                </a:rPr>
                <a:t>ถานการณ์น้ำแม่น้ำสายหลัก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C2CE74B-7013-46F0-93BD-C27D8FB55207}"/>
              </a:ext>
            </a:extLst>
          </p:cNvPr>
          <p:cNvGrpSpPr/>
          <p:nvPr/>
        </p:nvGrpSpPr>
        <p:grpSpPr>
          <a:xfrm>
            <a:off x="3763091" y="7394734"/>
            <a:ext cx="3511223" cy="445705"/>
            <a:chOff x="3763091" y="7486174"/>
            <a:chExt cx="3511223" cy="445705"/>
          </a:xfrm>
        </p:grpSpPr>
        <p:grpSp>
          <p:nvGrpSpPr>
            <p:cNvPr id="82" name="กลุ่ม 81">
              <a:extLst>
                <a:ext uri="{FF2B5EF4-FFF2-40B4-BE49-F238E27FC236}">
                  <a16:creationId xmlns:a16="http://schemas.microsoft.com/office/drawing/2014/main" id="{F3A91E40-979C-476F-9FDD-1BBC8E5A8067}"/>
                </a:ext>
              </a:extLst>
            </p:cNvPr>
            <p:cNvGrpSpPr/>
            <p:nvPr/>
          </p:nvGrpSpPr>
          <p:grpSpPr>
            <a:xfrm>
              <a:off x="3763091" y="7516482"/>
              <a:ext cx="3495887" cy="415397"/>
              <a:chOff x="687388" y="2501423"/>
              <a:chExt cx="2679964" cy="595790"/>
            </a:xfrm>
            <a:solidFill>
              <a:srgbClr val="5CE6F6"/>
            </a:solidFill>
          </p:grpSpPr>
          <p:sp>
            <p:nvSpPr>
              <p:cNvPr id="83" name="Freeform 30">
                <a:extLst>
                  <a:ext uri="{FF2B5EF4-FFF2-40B4-BE49-F238E27FC236}">
                    <a16:creationId xmlns:a16="http://schemas.microsoft.com/office/drawing/2014/main" id="{9B7A0A18-FCC9-4EE1-A42F-0BD085A3BF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413" y="2609850"/>
                <a:ext cx="84137" cy="22225"/>
              </a:xfrm>
              <a:custGeom>
                <a:avLst/>
                <a:gdLst>
                  <a:gd name="T0" fmla="*/ 25 w 134"/>
                  <a:gd name="T1" fmla="*/ 32 h 35"/>
                  <a:gd name="T2" fmla="*/ 86 w 134"/>
                  <a:gd name="T3" fmla="*/ 23 h 35"/>
                  <a:gd name="T4" fmla="*/ 134 w 134"/>
                  <a:gd name="T5" fmla="*/ 23 h 35"/>
                  <a:gd name="T6" fmla="*/ 112 w 134"/>
                  <a:gd name="T7" fmla="*/ 15 h 35"/>
                  <a:gd name="T8" fmla="*/ 112 w 134"/>
                  <a:gd name="T9" fmla="*/ 15 h 35"/>
                  <a:gd name="T10" fmla="*/ 112 w 134"/>
                  <a:gd name="T11" fmla="*/ 15 h 35"/>
                  <a:gd name="T12" fmla="*/ 46 w 134"/>
                  <a:gd name="T13" fmla="*/ 5 h 35"/>
                  <a:gd name="T14" fmla="*/ 14 w 134"/>
                  <a:gd name="T15" fmla="*/ 17 h 35"/>
                  <a:gd name="T16" fmla="*/ 1 w 134"/>
                  <a:gd name="T17" fmla="*/ 20 h 35"/>
                  <a:gd name="T18" fmla="*/ 25 w 134"/>
                  <a:gd name="T19" fmla="*/ 3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4" h="35">
                    <a:moveTo>
                      <a:pt x="25" y="32"/>
                    </a:moveTo>
                    <a:cubicBezTo>
                      <a:pt x="45" y="28"/>
                      <a:pt x="68" y="32"/>
                      <a:pt x="86" y="23"/>
                    </a:cubicBezTo>
                    <a:cubicBezTo>
                      <a:pt x="102" y="23"/>
                      <a:pt x="117" y="23"/>
                      <a:pt x="134" y="23"/>
                    </a:cubicBezTo>
                    <a:cubicBezTo>
                      <a:pt x="128" y="14"/>
                      <a:pt x="119" y="16"/>
                      <a:pt x="112" y="15"/>
                    </a:cubicBezTo>
                    <a:cubicBezTo>
                      <a:pt x="112" y="15"/>
                      <a:pt x="112" y="15"/>
                      <a:pt x="112" y="15"/>
                    </a:cubicBezTo>
                    <a:cubicBezTo>
                      <a:pt x="112" y="15"/>
                      <a:pt x="112" y="15"/>
                      <a:pt x="112" y="15"/>
                    </a:cubicBezTo>
                    <a:cubicBezTo>
                      <a:pt x="90" y="11"/>
                      <a:pt x="69" y="5"/>
                      <a:pt x="46" y="5"/>
                    </a:cubicBezTo>
                    <a:cubicBezTo>
                      <a:pt x="29" y="0"/>
                      <a:pt x="29" y="19"/>
                      <a:pt x="14" y="17"/>
                    </a:cubicBezTo>
                    <a:cubicBezTo>
                      <a:pt x="9" y="16"/>
                      <a:pt x="0" y="17"/>
                      <a:pt x="1" y="20"/>
                    </a:cubicBezTo>
                    <a:cubicBezTo>
                      <a:pt x="5" y="27"/>
                      <a:pt x="15" y="35"/>
                      <a:pt x="25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84" name="Freeform 31">
                <a:extLst>
                  <a:ext uri="{FF2B5EF4-FFF2-40B4-BE49-F238E27FC236}">
                    <a16:creationId xmlns:a16="http://schemas.microsoft.com/office/drawing/2014/main" id="{16C2ADDB-45F9-47C1-8A7F-7626379080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3813" y="2597150"/>
                <a:ext cx="66675" cy="15875"/>
              </a:xfrm>
              <a:custGeom>
                <a:avLst/>
                <a:gdLst>
                  <a:gd name="T0" fmla="*/ 93 w 107"/>
                  <a:gd name="T1" fmla="*/ 25 h 26"/>
                  <a:gd name="T2" fmla="*/ 107 w 107"/>
                  <a:gd name="T3" fmla="*/ 19 h 26"/>
                  <a:gd name="T4" fmla="*/ 77 w 107"/>
                  <a:gd name="T5" fmla="*/ 1 h 26"/>
                  <a:gd name="T6" fmla="*/ 73 w 107"/>
                  <a:gd name="T7" fmla="*/ 13 h 26"/>
                  <a:gd name="T8" fmla="*/ 0 w 107"/>
                  <a:gd name="T9" fmla="*/ 14 h 26"/>
                  <a:gd name="T10" fmla="*/ 48 w 107"/>
                  <a:gd name="T11" fmla="*/ 24 h 26"/>
                  <a:gd name="T12" fmla="*/ 93 w 107"/>
                  <a:gd name="T13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7" h="26">
                    <a:moveTo>
                      <a:pt x="93" y="25"/>
                    </a:moveTo>
                    <a:cubicBezTo>
                      <a:pt x="99" y="25"/>
                      <a:pt x="107" y="26"/>
                      <a:pt x="107" y="19"/>
                    </a:cubicBezTo>
                    <a:cubicBezTo>
                      <a:pt x="106" y="6"/>
                      <a:pt x="86" y="8"/>
                      <a:pt x="77" y="1"/>
                    </a:cubicBezTo>
                    <a:cubicBezTo>
                      <a:pt x="76" y="0"/>
                      <a:pt x="74" y="9"/>
                      <a:pt x="73" y="13"/>
                    </a:cubicBezTo>
                    <a:cubicBezTo>
                      <a:pt x="50" y="7"/>
                      <a:pt x="27" y="4"/>
                      <a:pt x="0" y="14"/>
                    </a:cubicBezTo>
                    <a:cubicBezTo>
                      <a:pt x="18" y="21"/>
                      <a:pt x="32" y="26"/>
                      <a:pt x="48" y="24"/>
                    </a:cubicBezTo>
                    <a:cubicBezTo>
                      <a:pt x="63" y="25"/>
                      <a:pt x="78" y="25"/>
                      <a:pt x="93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85" name="Freeform 32">
                <a:extLst>
                  <a:ext uri="{FF2B5EF4-FFF2-40B4-BE49-F238E27FC236}">
                    <a16:creationId xmlns:a16="http://schemas.microsoft.com/office/drawing/2014/main" id="{CB8B63E3-F8DB-4F29-B956-69832D7ACB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2138" y="2603500"/>
                <a:ext cx="50800" cy="28575"/>
              </a:xfrm>
              <a:custGeom>
                <a:avLst/>
                <a:gdLst>
                  <a:gd name="T0" fmla="*/ 44 w 82"/>
                  <a:gd name="T1" fmla="*/ 27 h 47"/>
                  <a:gd name="T2" fmla="*/ 75 w 82"/>
                  <a:gd name="T3" fmla="*/ 34 h 47"/>
                  <a:gd name="T4" fmla="*/ 62 w 82"/>
                  <a:gd name="T5" fmla="*/ 22 h 47"/>
                  <a:gd name="T6" fmla="*/ 46 w 82"/>
                  <a:gd name="T7" fmla="*/ 10 h 47"/>
                  <a:gd name="T8" fmla="*/ 46 w 82"/>
                  <a:gd name="T9" fmla="*/ 10 h 47"/>
                  <a:gd name="T10" fmla="*/ 8 w 82"/>
                  <a:gd name="T11" fmla="*/ 7 h 47"/>
                  <a:gd name="T12" fmla="*/ 44 w 82"/>
                  <a:gd name="T13" fmla="*/ 2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2" h="47">
                    <a:moveTo>
                      <a:pt x="44" y="27"/>
                    </a:moveTo>
                    <a:cubicBezTo>
                      <a:pt x="55" y="28"/>
                      <a:pt x="60" y="47"/>
                      <a:pt x="75" y="34"/>
                    </a:cubicBezTo>
                    <a:cubicBezTo>
                      <a:pt x="82" y="28"/>
                      <a:pt x="74" y="22"/>
                      <a:pt x="62" y="22"/>
                    </a:cubicBezTo>
                    <a:cubicBezTo>
                      <a:pt x="61" y="15"/>
                      <a:pt x="57" y="10"/>
                      <a:pt x="46" y="10"/>
                    </a:cubicBezTo>
                    <a:cubicBezTo>
                      <a:pt x="46" y="10"/>
                      <a:pt x="46" y="10"/>
                      <a:pt x="46" y="10"/>
                    </a:cubicBezTo>
                    <a:cubicBezTo>
                      <a:pt x="36" y="0"/>
                      <a:pt x="22" y="3"/>
                      <a:pt x="8" y="7"/>
                    </a:cubicBezTo>
                    <a:cubicBezTo>
                      <a:pt x="29" y="6"/>
                      <a:pt x="0" y="47"/>
                      <a:pt x="44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86" name="Freeform 33">
                <a:extLst>
                  <a:ext uri="{FF2B5EF4-FFF2-40B4-BE49-F238E27FC236}">
                    <a16:creationId xmlns:a16="http://schemas.microsoft.com/office/drawing/2014/main" id="{20F6E982-537E-4BFF-98BD-CFF8B1737F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7500" y="2606675"/>
                <a:ext cx="41275" cy="11112"/>
              </a:xfrm>
              <a:custGeom>
                <a:avLst/>
                <a:gdLst>
                  <a:gd name="T0" fmla="*/ 66 w 66"/>
                  <a:gd name="T1" fmla="*/ 0 h 18"/>
                  <a:gd name="T2" fmla="*/ 0 w 66"/>
                  <a:gd name="T3" fmla="*/ 0 h 18"/>
                  <a:gd name="T4" fmla="*/ 66 w 66"/>
                  <a:gd name="T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6" h="18">
                    <a:moveTo>
                      <a:pt x="66" y="0"/>
                    </a:moveTo>
                    <a:cubicBezTo>
                      <a:pt x="42" y="0"/>
                      <a:pt x="25" y="0"/>
                      <a:pt x="0" y="0"/>
                    </a:cubicBezTo>
                    <a:cubicBezTo>
                      <a:pt x="26" y="18"/>
                      <a:pt x="43" y="7"/>
                      <a:pt x="6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87" name="Freeform 34">
                <a:extLst>
                  <a:ext uri="{FF2B5EF4-FFF2-40B4-BE49-F238E27FC236}">
                    <a16:creationId xmlns:a16="http://schemas.microsoft.com/office/drawing/2014/main" id="{2D8A5EF8-4481-41EB-BFB8-BA6EF7A68D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1925" y="2598738"/>
                <a:ext cx="23812" cy="12700"/>
              </a:xfrm>
              <a:custGeom>
                <a:avLst/>
                <a:gdLst>
                  <a:gd name="T0" fmla="*/ 40 w 40"/>
                  <a:gd name="T1" fmla="*/ 7 h 21"/>
                  <a:gd name="T2" fmla="*/ 0 w 40"/>
                  <a:gd name="T3" fmla="*/ 15 h 21"/>
                  <a:gd name="T4" fmla="*/ 40 w 40"/>
                  <a:gd name="T5" fmla="*/ 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21">
                    <a:moveTo>
                      <a:pt x="40" y="7"/>
                    </a:moveTo>
                    <a:cubicBezTo>
                      <a:pt x="23" y="0"/>
                      <a:pt x="12" y="6"/>
                      <a:pt x="0" y="15"/>
                    </a:cubicBezTo>
                    <a:cubicBezTo>
                      <a:pt x="16" y="16"/>
                      <a:pt x="30" y="21"/>
                      <a:pt x="4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88" name="Freeform 35">
                <a:extLst>
                  <a:ext uri="{FF2B5EF4-FFF2-40B4-BE49-F238E27FC236}">
                    <a16:creationId xmlns:a16="http://schemas.microsoft.com/office/drawing/2014/main" id="{2BFC9EE8-5E23-4377-B0C4-5C87B8B8DA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5150" y="2611438"/>
                <a:ext cx="19050" cy="9525"/>
              </a:xfrm>
              <a:custGeom>
                <a:avLst/>
                <a:gdLst>
                  <a:gd name="T0" fmla="*/ 2 w 32"/>
                  <a:gd name="T1" fmla="*/ 5 h 16"/>
                  <a:gd name="T2" fmla="*/ 1 w 32"/>
                  <a:gd name="T3" fmla="*/ 10 h 16"/>
                  <a:gd name="T4" fmla="*/ 32 w 32"/>
                  <a:gd name="T5" fmla="*/ 10 h 16"/>
                  <a:gd name="T6" fmla="*/ 2 w 32"/>
                  <a:gd name="T7" fmla="*/ 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16">
                    <a:moveTo>
                      <a:pt x="2" y="5"/>
                    </a:moveTo>
                    <a:cubicBezTo>
                      <a:pt x="1" y="6"/>
                      <a:pt x="0" y="10"/>
                      <a:pt x="1" y="10"/>
                    </a:cubicBezTo>
                    <a:cubicBezTo>
                      <a:pt x="11" y="16"/>
                      <a:pt x="20" y="16"/>
                      <a:pt x="32" y="10"/>
                    </a:cubicBezTo>
                    <a:cubicBezTo>
                      <a:pt x="21" y="1"/>
                      <a:pt x="12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89" name="Freeform 36">
                <a:extLst>
                  <a:ext uri="{FF2B5EF4-FFF2-40B4-BE49-F238E27FC236}">
                    <a16:creationId xmlns:a16="http://schemas.microsoft.com/office/drawing/2014/main" id="{2813C890-856E-423D-8334-A79B70C2E4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0875" y="2600325"/>
                <a:ext cx="95250" cy="30162"/>
              </a:xfrm>
              <a:custGeom>
                <a:avLst/>
                <a:gdLst>
                  <a:gd name="T0" fmla="*/ 37 w 152"/>
                  <a:gd name="T1" fmla="*/ 39 h 49"/>
                  <a:gd name="T2" fmla="*/ 85 w 152"/>
                  <a:gd name="T3" fmla="*/ 38 h 49"/>
                  <a:gd name="T4" fmla="*/ 110 w 152"/>
                  <a:gd name="T5" fmla="*/ 33 h 49"/>
                  <a:gd name="T6" fmla="*/ 110 w 152"/>
                  <a:gd name="T7" fmla="*/ 33 h 49"/>
                  <a:gd name="T8" fmla="*/ 110 w 152"/>
                  <a:gd name="T9" fmla="*/ 33 h 49"/>
                  <a:gd name="T10" fmla="*/ 126 w 152"/>
                  <a:gd name="T11" fmla="*/ 38 h 49"/>
                  <a:gd name="T12" fmla="*/ 139 w 152"/>
                  <a:gd name="T13" fmla="*/ 47 h 49"/>
                  <a:gd name="T14" fmla="*/ 152 w 152"/>
                  <a:gd name="T15" fmla="*/ 23 h 49"/>
                  <a:gd name="T16" fmla="*/ 134 w 152"/>
                  <a:gd name="T17" fmla="*/ 20 h 49"/>
                  <a:gd name="T18" fmla="*/ 53 w 152"/>
                  <a:gd name="T19" fmla="*/ 21 h 49"/>
                  <a:gd name="T20" fmla="*/ 53 w 152"/>
                  <a:gd name="T21" fmla="*/ 21 h 49"/>
                  <a:gd name="T22" fmla="*/ 45 w 152"/>
                  <a:gd name="T23" fmla="*/ 20 h 49"/>
                  <a:gd name="T24" fmla="*/ 11 w 152"/>
                  <a:gd name="T25" fmla="*/ 13 h 49"/>
                  <a:gd name="T26" fmla="*/ 20 w 152"/>
                  <a:gd name="T27" fmla="*/ 26 h 49"/>
                  <a:gd name="T28" fmla="*/ 37 w 152"/>
                  <a:gd name="T29" fmla="*/ 3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2" h="49">
                    <a:moveTo>
                      <a:pt x="37" y="39"/>
                    </a:moveTo>
                    <a:cubicBezTo>
                      <a:pt x="53" y="38"/>
                      <a:pt x="69" y="38"/>
                      <a:pt x="85" y="38"/>
                    </a:cubicBezTo>
                    <a:cubicBezTo>
                      <a:pt x="94" y="38"/>
                      <a:pt x="104" y="40"/>
                      <a:pt x="110" y="33"/>
                    </a:cubicBezTo>
                    <a:cubicBezTo>
                      <a:pt x="110" y="33"/>
                      <a:pt x="110" y="33"/>
                      <a:pt x="110" y="33"/>
                    </a:cubicBezTo>
                    <a:cubicBezTo>
                      <a:pt x="110" y="33"/>
                      <a:pt x="110" y="33"/>
                      <a:pt x="110" y="33"/>
                    </a:cubicBezTo>
                    <a:cubicBezTo>
                      <a:pt x="117" y="32"/>
                      <a:pt x="123" y="33"/>
                      <a:pt x="126" y="38"/>
                    </a:cubicBezTo>
                    <a:cubicBezTo>
                      <a:pt x="128" y="43"/>
                      <a:pt x="135" y="49"/>
                      <a:pt x="139" y="47"/>
                    </a:cubicBezTo>
                    <a:cubicBezTo>
                      <a:pt x="149" y="42"/>
                      <a:pt x="137" y="28"/>
                      <a:pt x="152" y="23"/>
                    </a:cubicBezTo>
                    <a:cubicBezTo>
                      <a:pt x="146" y="22"/>
                      <a:pt x="140" y="21"/>
                      <a:pt x="134" y="20"/>
                    </a:cubicBezTo>
                    <a:cubicBezTo>
                      <a:pt x="106" y="10"/>
                      <a:pt x="79" y="0"/>
                      <a:pt x="53" y="21"/>
                    </a:cubicBezTo>
                    <a:cubicBezTo>
                      <a:pt x="53" y="21"/>
                      <a:pt x="53" y="21"/>
                      <a:pt x="53" y="21"/>
                    </a:cubicBezTo>
                    <a:cubicBezTo>
                      <a:pt x="50" y="20"/>
                      <a:pt x="47" y="20"/>
                      <a:pt x="45" y="20"/>
                    </a:cubicBezTo>
                    <a:cubicBezTo>
                      <a:pt x="35" y="14"/>
                      <a:pt x="25" y="4"/>
                      <a:pt x="11" y="13"/>
                    </a:cubicBezTo>
                    <a:cubicBezTo>
                      <a:pt x="0" y="20"/>
                      <a:pt x="9" y="24"/>
                      <a:pt x="20" y="26"/>
                    </a:cubicBezTo>
                    <a:cubicBezTo>
                      <a:pt x="22" y="33"/>
                      <a:pt x="14" y="48"/>
                      <a:pt x="37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90" name="Freeform 37">
                <a:extLst>
                  <a:ext uri="{FF2B5EF4-FFF2-40B4-BE49-F238E27FC236}">
                    <a16:creationId xmlns:a16="http://schemas.microsoft.com/office/drawing/2014/main" id="{9F5515C8-7B34-481F-B2C2-36A43C6D51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1900" y="2603500"/>
                <a:ext cx="19050" cy="9525"/>
              </a:xfrm>
              <a:custGeom>
                <a:avLst/>
                <a:gdLst>
                  <a:gd name="T0" fmla="*/ 32 w 32"/>
                  <a:gd name="T1" fmla="*/ 0 h 16"/>
                  <a:gd name="T2" fmla="*/ 0 w 32"/>
                  <a:gd name="T3" fmla="*/ 7 h 16"/>
                  <a:gd name="T4" fmla="*/ 32 w 32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" h="16">
                    <a:moveTo>
                      <a:pt x="32" y="0"/>
                    </a:moveTo>
                    <a:cubicBezTo>
                      <a:pt x="20" y="3"/>
                      <a:pt x="10" y="5"/>
                      <a:pt x="0" y="7"/>
                    </a:cubicBezTo>
                    <a:cubicBezTo>
                      <a:pt x="11" y="8"/>
                      <a:pt x="25" y="16"/>
                      <a:pt x="3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91" name="Freeform 38">
                <a:extLst>
                  <a:ext uri="{FF2B5EF4-FFF2-40B4-BE49-F238E27FC236}">
                    <a16:creationId xmlns:a16="http://schemas.microsoft.com/office/drawing/2014/main" id="{0BE3630F-67C8-4591-95FC-48FD3135FF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7388" y="2833688"/>
                <a:ext cx="31750" cy="6350"/>
              </a:xfrm>
              <a:custGeom>
                <a:avLst/>
                <a:gdLst>
                  <a:gd name="T0" fmla="*/ 0 w 52"/>
                  <a:gd name="T1" fmla="*/ 5 h 10"/>
                  <a:gd name="T2" fmla="*/ 52 w 52"/>
                  <a:gd name="T3" fmla="*/ 6 h 10"/>
                  <a:gd name="T4" fmla="*/ 0 w 52"/>
                  <a:gd name="T5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10">
                    <a:moveTo>
                      <a:pt x="0" y="5"/>
                    </a:moveTo>
                    <a:cubicBezTo>
                      <a:pt x="22" y="10"/>
                      <a:pt x="36" y="10"/>
                      <a:pt x="52" y="6"/>
                    </a:cubicBezTo>
                    <a:cubicBezTo>
                      <a:pt x="36" y="0"/>
                      <a:pt x="23" y="2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92" name="Freeform 39">
                <a:extLst>
                  <a:ext uri="{FF2B5EF4-FFF2-40B4-BE49-F238E27FC236}">
                    <a16:creationId xmlns:a16="http://schemas.microsoft.com/office/drawing/2014/main" id="{F6125CC3-70C9-452C-BBB4-ACAF0A684E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4888" y="2616200"/>
                <a:ext cx="11112" cy="7937"/>
              </a:xfrm>
              <a:custGeom>
                <a:avLst/>
                <a:gdLst>
                  <a:gd name="T0" fmla="*/ 12 w 18"/>
                  <a:gd name="T1" fmla="*/ 1 h 12"/>
                  <a:gd name="T2" fmla="*/ 0 w 18"/>
                  <a:gd name="T3" fmla="*/ 12 h 12"/>
                  <a:gd name="T4" fmla="*/ 18 w 18"/>
                  <a:gd name="T5" fmla="*/ 4 h 12"/>
                  <a:gd name="T6" fmla="*/ 12 w 18"/>
                  <a:gd name="T7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2">
                    <a:moveTo>
                      <a:pt x="12" y="1"/>
                    </a:moveTo>
                    <a:cubicBezTo>
                      <a:pt x="1" y="0"/>
                      <a:pt x="0" y="6"/>
                      <a:pt x="0" y="12"/>
                    </a:cubicBezTo>
                    <a:cubicBezTo>
                      <a:pt x="8" y="11"/>
                      <a:pt x="16" y="11"/>
                      <a:pt x="18" y="4"/>
                    </a:cubicBezTo>
                    <a:cubicBezTo>
                      <a:pt x="18" y="3"/>
                      <a:pt x="14" y="1"/>
                      <a:pt x="1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93" name="Freeform 40">
                <a:extLst>
                  <a:ext uri="{FF2B5EF4-FFF2-40B4-BE49-F238E27FC236}">
                    <a16:creationId xmlns:a16="http://schemas.microsoft.com/office/drawing/2014/main" id="{EB8779D6-1D80-4346-85AD-788F28457F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4888" y="2624138"/>
                <a:ext cx="0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94" name="Freeform 41">
                <a:extLst>
                  <a:ext uri="{FF2B5EF4-FFF2-40B4-BE49-F238E27FC236}">
                    <a16:creationId xmlns:a16="http://schemas.microsoft.com/office/drawing/2014/main" id="{462D0BE9-6C0C-435F-8708-C93C359D8A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5763" y="2601913"/>
                <a:ext cx="130175" cy="22225"/>
              </a:xfrm>
              <a:custGeom>
                <a:avLst/>
                <a:gdLst>
                  <a:gd name="T0" fmla="*/ 23 w 209"/>
                  <a:gd name="T1" fmla="*/ 19 h 36"/>
                  <a:gd name="T2" fmla="*/ 85 w 209"/>
                  <a:gd name="T3" fmla="*/ 13 h 36"/>
                  <a:gd name="T4" fmla="*/ 209 w 209"/>
                  <a:gd name="T5" fmla="*/ 14 h 36"/>
                  <a:gd name="T6" fmla="*/ 93 w 209"/>
                  <a:gd name="T7" fmla="*/ 7 h 36"/>
                  <a:gd name="T8" fmla="*/ 21 w 209"/>
                  <a:gd name="T9" fmla="*/ 11 h 36"/>
                  <a:gd name="T10" fmla="*/ 1 w 209"/>
                  <a:gd name="T11" fmla="*/ 17 h 36"/>
                  <a:gd name="T12" fmla="*/ 23 w 209"/>
                  <a:gd name="T13" fmla="*/ 1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9" h="36">
                    <a:moveTo>
                      <a:pt x="23" y="19"/>
                    </a:moveTo>
                    <a:cubicBezTo>
                      <a:pt x="44" y="17"/>
                      <a:pt x="64" y="15"/>
                      <a:pt x="85" y="13"/>
                    </a:cubicBezTo>
                    <a:cubicBezTo>
                      <a:pt x="112" y="35"/>
                      <a:pt x="160" y="36"/>
                      <a:pt x="209" y="14"/>
                    </a:cubicBezTo>
                    <a:cubicBezTo>
                      <a:pt x="171" y="0"/>
                      <a:pt x="130" y="25"/>
                      <a:pt x="93" y="7"/>
                    </a:cubicBezTo>
                    <a:cubicBezTo>
                      <a:pt x="69" y="7"/>
                      <a:pt x="45" y="2"/>
                      <a:pt x="21" y="11"/>
                    </a:cubicBezTo>
                    <a:cubicBezTo>
                      <a:pt x="14" y="13"/>
                      <a:pt x="0" y="7"/>
                      <a:pt x="1" y="17"/>
                    </a:cubicBezTo>
                    <a:cubicBezTo>
                      <a:pt x="1" y="23"/>
                      <a:pt x="14" y="25"/>
                      <a:pt x="2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95" name="Freeform 42">
                <a:extLst>
                  <a:ext uri="{FF2B5EF4-FFF2-40B4-BE49-F238E27FC236}">
                    <a16:creationId xmlns:a16="http://schemas.microsoft.com/office/drawing/2014/main" id="{27675F3F-5791-4A88-8BEC-B4149BF1DF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9675" y="2606675"/>
                <a:ext cx="14287" cy="6350"/>
              </a:xfrm>
              <a:custGeom>
                <a:avLst/>
                <a:gdLst>
                  <a:gd name="T0" fmla="*/ 22 w 22"/>
                  <a:gd name="T1" fmla="*/ 5 h 9"/>
                  <a:gd name="T2" fmla="*/ 9 w 22"/>
                  <a:gd name="T3" fmla="*/ 0 h 9"/>
                  <a:gd name="T4" fmla="*/ 0 w 22"/>
                  <a:gd name="T5" fmla="*/ 3 h 9"/>
                  <a:gd name="T6" fmla="*/ 7 w 22"/>
                  <a:gd name="T7" fmla="*/ 8 h 9"/>
                  <a:gd name="T8" fmla="*/ 22 w 22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9">
                    <a:moveTo>
                      <a:pt x="22" y="5"/>
                    </a:moveTo>
                    <a:cubicBezTo>
                      <a:pt x="15" y="2"/>
                      <a:pt x="12" y="0"/>
                      <a:pt x="9" y="0"/>
                    </a:cubicBezTo>
                    <a:cubicBezTo>
                      <a:pt x="6" y="0"/>
                      <a:pt x="3" y="1"/>
                      <a:pt x="0" y="3"/>
                    </a:cubicBezTo>
                    <a:cubicBezTo>
                      <a:pt x="2" y="4"/>
                      <a:pt x="4" y="7"/>
                      <a:pt x="7" y="8"/>
                    </a:cubicBezTo>
                    <a:cubicBezTo>
                      <a:pt x="10" y="9"/>
                      <a:pt x="13" y="7"/>
                      <a:pt x="2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96" name="Freeform 43">
                <a:extLst>
                  <a:ext uri="{FF2B5EF4-FFF2-40B4-BE49-F238E27FC236}">
                    <a16:creationId xmlns:a16="http://schemas.microsoft.com/office/drawing/2014/main" id="{43C4736C-738F-46F4-9001-B180495D37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1613" y="2601913"/>
                <a:ext cx="12700" cy="6350"/>
              </a:xfrm>
              <a:custGeom>
                <a:avLst/>
                <a:gdLst>
                  <a:gd name="T0" fmla="*/ 21 w 21"/>
                  <a:gd name="T1" fmla="*/ 3 h 10"/>
                  <a:gd name="T2" fmla="*/ 12 w 21"/>
                  <a:gd name="T3" fmla="*/ 0 h 10"/>
                  <a:gd name="T4" fmla="*/ 0 w 21"/>
                  <a:gd name="T5" fmla="*/ 7 h 10"/>
                  <a:gd name="T6" fmla="*/ 9 w 21"/>
                  <a:gd name="T7" fmla="*/ 10 h 10"/>
                  <a:gd name="T8" fmla="*/ 21 w 21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0">
                    <a:moveTo>
                      <a:pt x="21" y="3"/>
                    </a:moveTo>
                    <a:cubicBezTo>
                      <a:pt x="18" y="2"/>
                      <a:pt x="14" y="0"/>
                      <a:pt x="12" y="0"/>
                    </a:cubicBezTo>
                    <a:cubicBezTo>
                      <a:pt x="7" y="1"/>
                      <a:pt x="4" y="4"/>
                      <a:pt x="0" y="7"/>
                    </a:cubicBezTo>
                    <a:cubicBezTo>
                      <a:pt x="3" y="8"/>
                      <a:pt x="6" y="9"/>
                      <a:pt x="9" y="10"/>
                    </a:cubicBezTo>
                    <a:cubicBezTo>
                      <a:pt x="13" y="7"/>
                      <a:pt x="17" y="5"/>
                      <a:pt x="2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97" name="Freeform 44">
                <a:extLst>
                  <a:ext uri="{FF2B5EF4-FFF2-40B4-BE49-F238E27FC236}">
                    <a16:creationId xmlns:a16="http://schemas.microsoft.com/office/drawing/2014/main" id="{B556C386-6499-4727-B7EE-1E5DF55BB6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7950" y="2601913"/>
                <a:ext cx="9525" cy="7937"/>
              </a:xfrm>
              <a:custGeom>
                <a:avLst/>
                <a:gdLst>
                  <a:gd name="T0" fmla="*/ 15 w 15"/>
                  <a:gd name="T1" fmla="*/ 4 h 13"/>
                  <a:gd name="T2" fmla="*/ 8 w 15"/>
                  <a:gd name="T3" fmla="*/ 1 h 13"/>
                  <a:gd name="T4" fmla="*/ 1 w 15"/>
                  <a:gd name="T5" fmla="*/ 6 h 13"/>
                  <a:gd name="T6" fmla="*/ 4 w 15"/>
                  <a:gd name="T7" fmla="*/ 13 h 13"/>
                  <a:gd name="T8" fmla="*/ 15 w 15"/>
                  <a:gd name="T9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3">
                    <a:moveTo>
                      <a:pt x="15" y="4"/>
                    </a:moveTo>
                    <a:cubicBezTo>
                      <a:pt x="13" y="3"/>
                      <a:pt x="10" y="0"/>
                      <a:pt x="8" y="1"/>
                    </a:cubicBezTo>
                    <a:cubicBezTo>
                      <a:pt x="5" y="1"/>
                      <a:pt x="1" y="4"/>
                      <a:pt x="1" y="6"/>
                    </a:cubicBezTo>
                    <a:cubicBezTo>
                      <a:pt x="0" y="8"/>
                      <a:pt x="3" y="13"/>
                      <a:pt x="4" y="13"/>
                    </a:cubicBezTo>
                    <a:cubicBezTo>
                      <a:pt x="10" y="13"/>
                      <a:pt x="14" y="10"/>
                      <a:pt x="15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98" name="Freeform 45">
                <a:extLst>
                  <a:ext uri="{FF2B5EF4-FFF2-40B4-BE49-F238E27FC236}">
                    <a16:creationId xmlns:a16="http://schemas.microsoft.com/office/drawing/2014/main" id="{DC34C6E2-152E-424D-BF2D-BAEC85CF49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0100" y="2598738"/>
                <a:ext cx="11112" cy="6350"/>
              </a:xfrm>
              <a:custGeom>
                <a:avLst/>
                <a:gdLst>
                  <a:gd name="T0" fmla="*/ 16 w 17"/>
                  <a:gd name="T1" fmla="*/ 5 h 11"/>
                  <a:gd name="T2" fmla="*/ 8 w 17"/>
                  <a:gd name="T3" fmla="*/ 1 h 11"/>
                  <a:gd name="T4" fmla="*/ 2 w 17"/>
                  <a:gd name="T5" fmla="*/ 6 h 11"/>
                  <a:gd name="T6" fmla="*/ 10 w 17"/>
                  <a:gd name="T7" fmla="*/ 10 h 11"/>
                  <a:gd name="T8" fmla="*/ 16 w 17"/>
                  <a:gd name="T9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1">
                    <a:moveTo>
                      <a:pt x="16" y="5"/>
                    </a:moveTo>
                    <a:cubicBezTo>
                      <a:pt x="14" y="4"/>
                      <a:pt x="11" y="2"/>
                      <a:pt x="8" y="1"/>
                    </a:cubicBezTo>
                    <a:cubicBezTo>
                      <a:pt x="3" y="0"/>
                      <a:pt x="0" y="3"/>
                      <a:pt x="2" y="6"/>
                    </a:cubicBezTo>
                    <a:cubicBezTo>
                      <a:pt x="3" y="8"/>
                      <a:pt x="7" y="10"/>
                      <a:pt x="10" y="10"/>
                    </a:cubicBezTo>
                    <a:cubicBezTo>
                      <a:pt x="13" y="11"/>
                      <a:pt x="17" y="10"/>
                      <a:pt x="16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99" name="Freeform 46">
                <a:extLst>
                  <a:ext uri="{FF2B5EF4-FFF2-40B4-BE49-F238E27FC236}">
                    <a16:creationId xmlns:a16="http://schemas.microsoft.com/office/drawing/2014/main" id="{D045A0F9-3A2D-41D8-8F0F-244183FC5B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0038" y="2582863"/>
                <a:ext cx="15875" cy="9525"/>
              </a:xfrm>
              <a:custGeom>
                <a:avLst/>
                <a:gdLst>
                  <a:gd name="T0" fmla="*/ 23 w 24"/>
                  <a:gd name="T1" fmla="*/ 8 h 17"/>
                  <a:gd name="T2" fmla="*/ 0 w 24"/>
                  <a:gd name="T3" fmla="*/ 5 h 17"/>
                  <a:gd name="T4" fmla="*/ 11 w 24"/>
                  <a:gd name="T5" fmla="*/ 9 h 17"/>
                  <a:gd name="T6" fmla="*/ 23 w 24"/>
                  <a:gd name="T7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7">
                    <a:moveTo>
                      <a:pt x="23" y="8"/>
                    </a:moveTo>
                    <a:cubicBezTo>
                      <a:pt x="23" y="2"/>
                      <a:pt x="13" y="0"/>
                      <a:pt x="0" y="5"/>
                    </a:cubicBezTo>
                    <a:cubicBezTo>
                      <a:pt x="4" y="7"/>
                      <a:pt x="7" y="8"/>
                      <a:pt x="11" y="9"/>
                    </a:cubicBezTo>
                    <a:cubicBezTo>
                      <a:pt x="15" y="11"/>
                      <a:pt x="24" y="17"/>
                      <a:pt x="2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00" name="Freeform 47">
                <a:extLst>
                  <a:ext uri="{FF2B5EF4-FFF2-40B4-BE49-F238E27FC236}">
                    <a16:creationId xmlns:a16="http://schemas.microsoft.com/office/drawing/2014/main" id="{C18991AC-BF47-4440-85F2-79D3EE24CC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9163" y="3097213"/>
                <a:ext cx="0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0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01" name="Freeform 48">
                <a:extLst>
                  <a:ext uri="{FF2B5EF4-FFF2-40B4-BE49-F238E27FC236}">
                    <a16:creationId xmlns:a16="http://schemas.microsoft.com/office/drawing/2014/main" id="{9F00D98F-5765-4BF7-8560-A933FBFDEEC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21015" y="2501423"/>
                <a:ext cx="2446337" cy="523873"/>
              </a:xfrm>
              <a:custGeom>
                <a:avLst/>
                <a:gdLst>
                  <a:gd name="T0" fmla="*/ 3895 w 3936"/>
                  <a:gd name="T1" fmla="*/ 368 h 843"/>
                  <a:gd name="T2" fmla="*/ 3858 w 3936"/>
                  <a:gd name="T3" fmla="*/ 149 h 843"/>
                  <a:gd name="T4" fmla="*/ 3674 w 3936"/>
                  <a:gd name="T5" fmla="*/ 92 h 843"/>
                  <a:gd name="T6" fmla="*/ 3406 w 3936"/>
                  <a:gd name="T7" fmla="*/ 57 h 843"/>
                  <a:gd name="T8" fmla="*/ 3165 w 3936"/>
                  <a:gd name="T9" fmla="*/ 62 h 843"/>
                  <a:gd name="T10" fmla="*/ 2953 w 3936"/>
                  <a:gd name="T11" fmla="*/ 66 h 843"/>
                  <a:gd name="T12" fmla="*/ 2793 w 3936"/>
                  <a:gd name="T13" fmla="*/ 51 h 843"/>
                  <a:gd name="T14" fmla="*/ 2607 w 3936"/>
                  <a:gd name="T15" fmla="*/ 61 h 843"/>
                  <a:gd name="T16" fmla="*/ 2487 w 3936"/>
                  <a:gd name="T17" fmla="*/ 55 h 843"/>
                  <a:gd name="T18" fmla="*/ 2414 w 3936"/>
                  <a:gd name="T19" fmla="*/ 56 h 843"/>
                  <a:gd name="T20" fmla="*/ 2325 w 3936"/>
                  <a:gd name="T21" fmla="*/ 85 h 843"/>
                  <a:gd name="T22" fmla="*/ 1974 w 3936"/>
                  <a:gd name="T23" fmla="*/ 84 h 843"/>
                  <a:gd name="T24" fmla="*/ 1797 w 3936"/>
                  <a:gd name="T25" fmla="*/ 75 h 843"/>
                  <a:gd name="T26" fmla="*/ 1422 w 3936"/>
                  <a:gd name="T27" fmla="*/ 89 h 843"/>
                  <a:gd name="T28" fmla="*/ 1035 w 3936"/>
                  <a:gd name="T29" fmla="*/ 68 h 843"/>
                  <a:gd name="T30" fmla="*/ 769 w 3936"/>
                  <a:gd name="T31" fmla="*/ 43 h 843"/>
                  <a:gd name="T32" fmla="*/ 472 w 3936"/>
                  <a:gd name="T33" fmla="*/ 25 h 843"/>
                  <a:gd name="T34" fmla="*/ 239 w 3936"/>
                  <a:gd name="T35" fmla="*/ 79 h 843"/>
                  <a:gd name="T36" fmla="*/ 101 w 3936"/>
                  <a:gd name="T37" fmla="*/ 162 h 843"/>
                  <a:gd name="T38" fmla="*/ 120 w 3936"/>
                  <a:gd name="T39" fmla="*/ 385 h 843"/>
                  <a:gd name="T40" fmla="*/ 56 w 3936"/>
                  <a:gd name="T41" fmla="*/ 476 h 843"/>
                  <a:gd name="T42" fmla="*/ 68 w 3936"/>
                  <a:gd name="T43" fmla="*/ 526 h 843"/>
                  <a:gd name="T44" fmla="*/ 61 w 3936"/>
                  <a:gd name="T45" fmla="*/ 573 h 843"/>
                  <a:gd name="T46" fmla="*/ 134 w 3936"/>
                  <a:gd name="T47" fmla="*/ 674 h 843"/>
                  <a:gd name="T48" fmla="*/ 340 w 3936"/>
                  <a:gd name="T49" fmla="*/ 694 h 843"/>
                  <a:gd name="T50" fmla="*/ 602 w 3936"/>
                  <a:gd name="T51" fmla="*/ 773 h 843"/>
                  <a:gd name="T52" fmla="*/ 1461 w 3936"/>
                  <a:gd name="T53" fmla="*/ 779 h 843"/>
                  <a:gd name="T54" fmla="*/ 1690 w 3936"/>
                  <a:gd name="T55" fmla="*/ 780 h 843"/>
                  <a:gd name="T56" fmla="*/ 1988 w 3936"/>
                  <a:gd name="T57" fmla="*/ 804 h 843"/>
                  <a:gd name="T58" fmla="*/ 2423 w 3936"/>
                  <a:gd name="T59" fmla="*/ 828 h 843"/>
                  <a:gd name="T60" fmla="*/ 2801 w 3936"/>
                  <a:gd name="T61" fmla="*/ 829 h 843"/>
                  <a:gd name="T62" fmla="*/ 3373 w 3936"/>
                  <a:gd name="T63" fmla="*/ 805 h 843"/>
                  <a:gd name="T64" fmla="*/ 3600 w 3936"/>
                  <a:gd name="T65" fmla="*/ 661 h 843"/>
                  <a:gd name="T66" fmla="*/ 3863 w 3936"/>
                  <a:gd name="T67" fmla="*/ 598 h 843"/>
                  <a:gd name="T68" fmla="*/ 3873 w 3936"/>
                  <a:gd name="T69" fmla="*/ 535 h 843"/>
                  <a:gd name="T70" fmla="*/ 3833 w 3936"/>
                  <a:gd name="T71" fmla="*/ 475 h 843"/>
                  <a:gd name="T72" fmla="*/ 472 w 3936"/>
                  <a:gd name="T73" fmla="*/ 31 h 843"/>
                  <a:gd name="T74" fmla="*/ 3490 w 3936"/>
                  <a:gd name="T75" fmla="*/ 695 h 843"/>
                  <a:gd name="T76" fmla="*/ 3370 w 3936"/>
                  <a:gd name="T77" fmla="*/ 706 h 843"/>
                  <a:gd name="T78" fmla="*/ 3639 w 3936"/>
                  <a:gd name="T79" fmla="*/ 476 h 843"/>
                  <a:gd name="T80" fmla="*/ 183 w 3936"/>
                  <a:gd name="T81" fmla="*/ 486 h 843"/>
                  <a:gd name="T82" fmla="*/ 801 w 3936"/>
                  <a:gd name="T83" fmla="*/ 734 h 843"/>
                  <a:gd name="T84" fmla="*/ 3667 w 3936"/>
                  <a:gd name="T85" fmla="*/ 567 h 843"/>
                  <a:gd name="T86" fmla="*/ 251 w 3936"/>
                  <a:gd name="T87" fmla="*/ 622 h 843"/>
                  <a:gd name="T88" fmla="*/ 3422 w 3936"/>
                  <a:gd name="T89" fmla="*/ 698 h 843"/>
                  <a:gd name="T90" fmla="*/ 3744 w 3936"/>
                  <a:gd name="T91" fmla="*/ 450 h 843"/>
                  <a:gd name="T92" fmla="*/ 1020 w 3936"/>
                  <a:gd name="T93" fmla="*/ 742 h 843"/>
                  <a:gd name="T94" fmla="*/ 2792 w 3936"/>
                  <a:gd name="T95" fmla="*/ 770 h 843"/>
                  <a:gd name="T96" fmla="*/ 2930 w 3936"/>
                  <a:gd name="T97" fmla="*/ 91 h 843"/>
                  <a:gd name="T98" fmla="*/ 1287 w 3936"/>
                  <a:gd name="T99" fmla="*/ 102 h 843"/>
                  <a:gd name="T100" fmla="*/ 883 w 3936"/>
                  <a:gd name="T101" fmla="*/ 97 h 843"/>
                  <a:gd name="T102" fmla="*/ 141 w 3936"/>
                  <a:gd name="T103" fmla="*/ 631 h 843"/>
                  <a:gd name="T104" fmla="*/ 2277 w 3936"/>
                  <a:gd name="T105" fmla="*/ 804 h 843"/>
                  <a:gd name="T106" fmla="*/ 3793 w 3936"/>
                  <a:gd name="T107" fmla="*/ 608 h 843"/>
                  <a:gd name="T108" fmla="*/ 593 w 3936"/>
                  <a:gd name="T109" fmla="*/ 55 h 843"/>
                  <a:gd name="T110" fmla="*/ 214 w 3936"/>
                  <a:gd name="T111" fmla="*/ 668 h 843"/>
                  <a:gd name="T112" fmla="*/ 2084 w 3936"/>
                  <a:gd name="T113" fmla="*/ 775 h 843"/>
                  <a:gd name="T114" fmla="*/ 2985 w 3936"/>
                  <a:gd name="T115" fmla="*/ 61 h 843"/>
                  <a:gd name="T116" fmla="*/ 2300 w 3936"/>
                  <a:gd name="T117" fmla="*/ 84 h 843"/>
                  <a:gd name="T118" fmla="*/ 700 w 3936"/>
                  <a:gd name="T119" fmla="*/ 30 h 843"/>
                  <a:gd name="T120" fmla="*/ 2212 w 3936"/>
                  <a:gd name="T121" fmla="*/ 816 h 843"/>
                  <a:gd name="T122" fmla="*/ 3139 w 3936"/>
                  <a:gd name="T123" fmla="*/ 82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936" h="843">
                    <a:moveTo>
                      <a:pt x="3922" y="450"/>
                    </a:moveTo>
                    <a:cubicBezTo>
                      <a:pt x="3924" y="442"/>
                      <a:pt x="3913" y="439"/>
                      <a:pt x="3900" y="439"/>
                    </a:cubicBezTo>
                    <a:cubicBezTo>
                      <a:pt x="3868" y="442"/>
                      <a:pt x="3845" y="432"/>
                      <a:pt x="3825" y="417"/>
                    </a:cubicBezTo>
                    <a:cubicBezTo>
                      <a:pt x="3823" y="415"/>
                      <a:pt x="3820" y="413"/>
                      <a:pt x="3818" y="412"/>
                    </a:cubicBezTo>
                    <a:cubicBezTo>
                      <a:pt x="3815" y="410"/>
                      <a:pt x="3813" y="408"/>
                      <a:pt x="3810" y="406"/>
                    </a:cubicBezTo>
                    <a:cubicBezTo>
                      <a:pt x="3809" y="403"/>
                      <a:pt x="3808" y="400"/>
                      <a:pt x="3806" y="397"/>
                    </a:cubicBezTo>
                    <a:cubicBezTo>
                      <a:pt x="3810" y="393"/>
                      <a:pt x="3813" y="390"/>
                      <a:pt x="3816" y="386"/>
                    </a:cubicBezTo>
                    <a:cubicBezTo>
                      <a:pt x="3825" y="382"/>
                      <a:pt x="3834" y="382"/>
                      <a:pt x="3844" y="382"/>
                    </a:cubicBezTo>
                    <a:cubicBezTo>
                      <a:pt x="3851" y="383"/>
                      <a:pt x="3858" y="381"/>
                      <a:pt x="3865" y="382"/>
                    </a:cubicBezTo>
                    <a:cubicBezTo>
                      <a:pt x="3885" y="384"/>
                      <a:pt x="3892" y="377"/>
                      <a:pt x="3895" y="368"/>
                    </a:cubicBezTo>
                    <a:cubicBezTo>
                      <a:pt x="3898" y="366"/>
                      <a:pt x="3902" y="364"/>
                      <a:pt x="3904" y="359"/>
                    </a:cubicBezTo>
                    <a:cubicBezTo>
                      <a:pt x="3904" y="359"/>
                      <a:pt x="3904" y="359"/>
                      <a:pt x="3904" y="359"/>
                    </a:cubicBezTo>
                    <a:cubicBezTo>
                      <a:pt x="3905" y="355"/>
                      <a:pt x="3904" y="352"/>
                      <a:pt x="3904" y="348"/>
                    </a:cubicBezTo>
                    <a:cubicBezTo>
                      <a:pt x="3907" y="346"/>
                      <a:pt x="3912" y="344"/>
                      <a:pt x="3912" y="340"/>
                    </a:cubicBezTo>
                    <a:cubicBezTo>
                      <a:pt x="3913" y="335"/>
                      <a:pt x="3914" y="330"/>
                      <a:pt x="3914" y="324"/>
                    </a:cubicBezTo>
                    <a:cubicBezTo>
                      <a:pt x="3913" y="323"/>
                      <a:pt x="3912" y="321"/>
                      <a:pt x="3911" y="319"/>
                    </a:cubicBezTo>
                    <a:cubicBezTo>
                      <a:pt x="3912" y="318"/>
                      <a:pt x="3913" y="319"/>
                      <a:pt x="3914" y="324"/>
                    </a:cubicBezTo>
                    <a:cubicBezTo>
                      <a:pt x="3927" y="315"/>
                      <a:pt x="3919" y="304"/>
                      <a:pt x="3920" y="293"/>
                    </a:cubicBezTo>
                    <a:cubicBezTo>
                      <a:pt x="3919" y="267"/>
                      <a:pt x="3924" y="241"/>
                      <a:pt x="3913" y="216"/>
                    </a:cubicBezTo>
                    <a:cubicBezTo>
                      <a:pt x="3936" y="170"/>
                      <a:pt x="3915" y="144"/>
                      <a:pt x="3858" y="149"/>
                    </a:cubicBezTo>
                    <a:cubicBezTo>
                      <a:pt x="3855" y="131"/>
                      <a:pt x="3834" y="145"/>
                      <a:pt x="3824" y="139"/>
                    </a:cubicBezTo>
                    <a:cubicBezTo>
                      <a:pt x="3819" y="137"/>
                      <a:pt x="3813" y="135"/>
                      <a:pt x="3808" y="133"/>
                    </a:cubicBezTo>
                    <a:cubicBezTo>
                      <a:pt x="3805" y="127"/>
                      <a:pt x="3798" y="127"/>
                      <a:pt x="3792" y="128"/>
                    </a:cubicBezTo>
                    <a:cubicBezTo>
                      <a:pt x="3765" y="120"/>
                      <a:pt x="3736" y="124"/>
                      <a:pt x="3708" y="121"/>
                    </a:cubicBezTo>
                    <a:cubicBezTo>
                      <a:pt x="3704" y="119"/>
                      <a:pt x="3701" y="117"/>
                      <a:pt x="3696" y="116"/>
                    </a:cubicBezTo>
                    <a:cubicBezTo>
                      <a:pt x="3692" y="116"/>
                      <a:pt x="3690" y="119"/>
                      <a:pt x="3688" y="120"/>
                    </a:cubicBezTo>
                    <a:cubicBezTo>
                      <a:pt x="3688" y="120"/>
                      <a:pt x="3688" y="120"/>
                      <a:pt x="3688" y="120"/>
                    </a:cubicBezTo>
                    <a:cubicBezTo>
                      <a:pt x="3691" y="119"/>
                      <a:pt x="3693" y="117"/>
                      <a:pt x="3696" y="116"/>
                    </a:cubicBezTo>
                    <a:cubicBezTo>
                      <a:pt x="3693" y="114"/>
                      <a:pt x="3690" y="115"/>
                      <a:pt x="3687" y="114"/>
                    </a:cubicBezTo>
                    <a:cubicBezTo>
                      <a:pt x="3687" y="104"/>
                      <a:pt x="3692" y="92"/>
                      <a:pt x="3674" y="92"/>
                    </a:cubicBezTo>
                    <a:cubicBezTo>
                      <a:pt x="3645" y="92"/>
                      <a:pt x="3619" y="81"/>
                      <a:pt x="3590" y="86"/>
                    </a:cubicBezTo>
                    <a:cubicBezTo>
                      <a:pt x="3588" y="86"/>
                      <a:pt x="3586" y="86"/>
                      <a:pt x="3585" y="85"/>
                    </a:cubicBezTo>
                    <a:cubicBezTo>
                      <a:pt x="3584" y="85"/>
                      <a:pt x="3584" y="85"/>
                      <a:pt x="3583" y="85"/>
                    </a:cubicBezTo>
                    <a:cubicBezTo>
                      <a:pt x="3572" y="79"/>
                      <a:pt x="3558" y="78"/>
                      <a:pt x="3544" y="78"/>
                    </a:cubicBezTo>
                    <a:cubicBezTo>
                      <a:pt x="3536" y="61"/>
                      <a:pt x="3516" y="70"/>
                      <a:pt x="3501" y="69"/>
                    </a:cubicBezTo>
                    <a:cubicBezTo>
                      <a:pt x="3488" y="68"/>
                      <a:pt x="3475" y="68"/>
                      <a:pt x="3462" y="67"/>
                    </a:cubicBezTo>
                    <a:cubicBezTo>
                      <a:pt x="3462" y="68"/>
                      <a:pt x="3462" y="68"/>
                      <a:pt x="3462" y="68"/>
                    </a:cubicBezTo>
                    <a:cubicBezTo>
                      <a:pt x="3462" y="68"/>
                      <a:pt x="3462" y="68"/>
                      <a:pt x="3461" y="69"/>
                    </a:cubicBezTo>
                    <a:cubicBezTo>
                      <a:pt x="3461" y="68"/>
                      <a:pt x="3462" y="68"/>
                      <a:pt x="3462" y="67"/>
                    </a:cubicBezTo>
                    <a:cubicBezTo>
                      <a:pt x="3446" y="58"/>
                      <a:pt x="3426" y="56"/>
                      <a:pt x="3406" y="57"/>
                    </a:cubicBezTo>
                    <a:cubicBezTo>
                      <a:pt x="3383" y="52"/>
                      <a:pt x="3356" y="59"/>
                      <a:pt x="3335" y="48"/>
                    </a:cubicBezTo>
                    <a:cubicBezTo>
                      <a:pt x="3331" y="46"/>
                      <a:pt x="3319" y="45"/>
                      <a:pt x="3320" y="51"/>
                    </a:cubicBezTo>
                    <a:cubicBezTo>
                      <a:pt x="3323" y="65"/>
                      <a:pt x="3305" y="63"/>
                      <a:pt x="3296" y="66"/>
                    </a:cubicBezTo>
                    <a:cubicBezTo>
                      <a:pt x="3295" y="66"/>
                      <a:pt x="3294" y="66"/>
                      <a:pt x="3293" y="66"/>
                    </a:cubicBezTo>
                    <a:cubicBezTo>
                      <a:pt x="3270" y="59"/>
                      <a:pt x="3245" y="65"/>
                      <a:pt x="3221" y="63"/>
                    </a:cubicBezTo>
                    <a:cubicBezTo>
                      <a:pt x="3221" y="63"/>
                      <a:pt x="3220" y="62"/>
                      <a:pt x="3220" y="62"/>
                    </a:cubicBezTo>
                    <a:cubicBezTo>
                      <a:pt x="3219" y="63"/>
                      <a:pt x="3219" y="63"/>
                      <a:pt x="3218" y="63"/>
                    </a:cubicBezTo>
                    <a:cubicBezTo>
                      <a:pt x="3213" y="62"/>
                      <a:pt x="3209" y="63"/>
                      <a:pt x="3204" y="62"/>
                    </a:cubicBezTo>
                    <a:cubicBezTo>
                      <a:pt x="3204" y="62"/>
                      <a:pt x="3204" y="62"/>
                      <a:pt x="3204" y="62"/>
                    </a:cubicBezTo>
                    <a:cubicBezTo>
                      <a:pt x="3191" y="62"/>
                      <a:pt x="3178" y="62"/>
                      <a:pt x="3165" y="62"/>
                    </a:cubicBezTo>
                    <a:cubicBezTo>
                      <a:pt x="3149" y="54"/>
                      <a:pt x="3131" y="54"/>
                      <a:pt x="3113" y="56"/>
                    </a:cubicBezTo>
                    <a:cubicBezTo>
                      <a:pt x="3107" y="56"/>
                      <a:pt x="3101" y="55"/>
                      <a:pt x="3098" y="61"/>
                    </a:cubicBezTo>
                    <a:cubicBezTo>
                      <a:pt x="3098" y="61"/>
                      <a:pt x="3098" y="61"/>
                      <a:pt x="3098" y="61"/>
                    </a:cubicBezTo>
                    <a:cubicBezTo>
                      <a:pt x="3098" y="61"/>
                      <a:pt x="3098" y="61"/>
                      <a:pt x="3098" y="61"/>
                    </a:cubicBezTo>
                    <a:cubicBezTo>
                      <a:pt x="3092" y="62"/>
                      <a:pt x="3086" y="64"/>
                      <a:pt x="3080" y="66"/>
                    </a:cubicBezTo>
                    <a:cubicBezTo>
                      <a:pt x="3065" y="66"/>
                      <a:pt x="3050" y="66"/>
                      <a:pt x="3035" y="65"/>
                    </a:cubicBezTo>
                    <a:cubicBezTo>
                      <a:pt x="3038" y="48"/>
                      <a:pt x="3022" y="54"/>
                      <a:pt x="3010" y="55"/>
                    </a:cubicBezTo>
                    <a:cubicBezTo>
                      <a:pt x="3003" y="46"/>
                      <a:pt x="2989" y="48"/>
                      <a:pt x="2979" y="50"/>
                    </a:cubicBezTo>
                    <a:cubicBezTo>
                      <a:pt x="2952" y="53"/>
                      <a:pt x="2985" y="57"/>
                      <a:pt x="2980" y="62"/>
                    </a:cubicBezTo>
                    <a:cubicBezTo>
                      <a:pt x="2971" y="64"/>
                      <a:pt x="2964" y="69"/>
                      <a:pt x="2953" y="66"/>
                    </a:cubicBezTo>
                    <a:cubicBezTo>
                      <a:pt x="2936" y="60"/>
                      <a:pt x="2918" y="57"/>
                      <a:pt x="2898" y="61"/>
                    </a:cubicBezTo>
                    <a:cubicBezTo>
                      <a:pt x="2888" y="53"/>
                      <a:pt x="2886" y="63"/>
                      <a:pt x="2881" y="66"/>
                    </a:cubicBezTo>
                    <a:cubicBezTo>
                      <a:pt x="2866" y="70"/>
                      <a:pt x="2848" y="66"/>
                      <a:pt x="2833" y="72"/>
                    </a:cubicBezTo>
                    <a:cubicBezTo>
                      <a:pt x="2832" y="68"/>
                      <a:pt x="2830" y="61"/>
                      <a:pt x="2829" y="62"/>
                    </a:cubicBezTo>
                    <a:cubicBezTo>
                      <a:pt x="2824" y="66"/>
                      <a:pt x="2816" y="67"/>
                      <a:pt x="2809" y="69"/>
                    </a:cubicBezTo>
                    <a:cubicBezTo>
                      <a:pt x="2802" y="68"/>
                      <a:pt x="2794" y="69"/>
                      <a:pt x="2787" y="66"/>
                    </a:cubicBezTo>
                    <a:cubicBezTo>
                      <a:pt x="2784" y="64"/>
                      <a:pt x="2781" y="66"/>
                      <a:pt x="2778" y="66"/>
                    </a:cubicBezTo>
                    <a:cubicBezTo>
                      <a:pt x="2778" y="66"/>
                      <a:pt x="2778" y="66"/>
                      <a:pt x="2778" y="66"/>
                    </a:cubicBezTo>
                    <a:cubicBezTo>
                      <a:pt x="2781" y="66"/>
                      <a:pt x="2784" y="66"/>
                      <a:pt x="2787" y="66"/>
                    </a:cubicBezTo>
                    <a:cubicBezTo>
                      <a:pt x="2789" y="61"/>
                      <a:pt x="2791" y="56"/>
                      <a:pt x="2793" y="51"/>
                    </a:cubicBezTo>
                    <a:cubicBezTo>
                      <a:pt x="2779" y="48"/>
                      <a:pt x="2769" y="54"/>
                      <a:pt x="2761" y="61"/>
                    </a:cubicBezTo>
                    <a:cubicBezTo>
                      <a:pt x="2756" y="61"/>
                      <a:pt x="2751" y="61"/>
                      <a:pt x="2745" y="60"/>
                    </a:cubicBezTo>
                    <a:cubicBezTo>
                      <a:pt x="2743" y="49"/>
                      <a:pt x="2732" y="49"/>
                      <a:pt x="2720" y="50"/>
                    </a:cubicBezTo>
                    <a:cubicBezTo>
                      <a:pt x="2714" y="51"/>
                      <a:pt x="2702" y="52"/>
                      <a:pt x="2702" y="53"/>
                    </a:cubicBezTo>
                    <a:cubicBezTo>
                      <a:pt x="2701" y="71"/>
                      <a:pt x="2689" y="73"/>
                      <a:pt x="2675" y="72"/>
                    </a:cubicBezTo>
                    <a:cubicBezTo>
                      <a:pt x="2666" y="68"/>
                      <a:pt x="2657" y="65"/>
                      <a:pt x="2645" y="70"/>
                    </a:cubicBezTo>
                    <a:cubicBezTo>
                      <a:pt x="2645" y="71"/>
                      <a:pt x="2646" y="71"/>
                      <a:pt x="2647" y="71"/>
                    </a:cubicBezTo>
                    <a:cubicBezTo>
                      <a:pt x="2636" y="72"/>
                      <a:pt x="2626" y="72"/>
                      <a:pt x="2615" y="72"/>
                    </a:cubicBezTo>
                    <a:cubicBezTo>
                      <a:pt x="2613" y="71"/>
                      <a:pt x="2611" y="70"/>
                      <a:pt x="2609" y="69"/>
                    </a:cubicBezTo>
                    <a:cubicBezTo>
                      <a:pt x="2608" y="66"/>
                      <a:pt x="2608" y="64"/>
                      <a:pt x="2607" y="61"/>
                    </a:cubicBezTo>
                    <a:cubicBezTo>
                      <a:pt x="2600" y="64"/>
                      <a:pt x="2592" y="66"/>
                      <a:pt x="2584" y="68"/>
                    </a:cubicBezTo>
                    <a:cubicBezTo>
                      <a:pt x="2573" y="68"/>
                      <a:pt x="2562" y="69"/>
                      <a:pt x="2552" y="69"/>
                    </a:cubicBezTo>
                    <a:cubicBezTo>
                      <a:pt x="2546" y="68"/>
                      <a:pt x="2541" y="67"/>
                      <a:pt x="2535" y="66"/>
                    </a:cubicBezTo>
                    <a:cubicBezTo>
                      <a:pt x="2536" y="68"/>
                      <a:pt x="2536" y="68"/>
                      <a:pt x="2536" y="68"/>
                    </a:cubicBezTo>
                    <a:cubicBezTo>
                      <a:pt x="2535" y="68"/>
                      <a:pt x="2534" y="68"/>
                      <a:pt x="2533" y="68"/>
                    </a:cubicBezTo>
                    <a:cubicBezTo>
                      <a:pt x="2534" y="67"/>
                      <a:pt x="2534" y="67"/>
                      <a:pt x="2535" y="66"/>
                    </a:cubicBezTo>
                    <a:cubicBezTo>
                      <a:pt x="2527" y="43"/>
                      <a:pt x="2509" y="45"/>
                      <a:pt x="2487" y="55"/>
                    </a:cubicBezTo>
                    <a:cubicBezTo>
                      <a:pt x="2487" y="55"/>
                      <a:pt x="2487" y="55"/>
                      <a:pt x="2487" y="55"/>
                    </a:cubicBezTo>
                    <a:cubicBezTo>
                      <a:pt x="2487" y="55"/>
                      <a:pt x="2487" y="55"/>
                      <a:pt x="2487" y="55"/>
                    </a:cubicBezTo>
                    <a:cubicBezTo>
                      <a:pt x="2487" y="55"/>
                      <a:pt x="2487" y="55"/>
                      <a:pt x="2487" y="55"/>
                    </a:cubicBezTo>
                    <a:cubicBezTo>
                      <a:pt x="2487" y="55"/>
                      <a:pt x="2486" y="55"/>
                      <a:pt x="2486" y="55"/>
                    </a:cubicBezTo>
                    <a:cubicBezTo>
                      <a:pt x="2473" y="54"/>
                      <a:pt x="2461" y="47"/>
                      <a:pt x="2446" y="50"/>
                    </a:cubicBezTo>
                    <a:cubicBezTo>
                      <a:pt x="2445" y="50"/>
                      <a:pt x="2445" y="50"/>
                      <a:pt x="2444" y="50"/>
                    </a:cubicBezTo>
                    <a:cubicBezTo>
                      <a:pt x="2446" y="49"/>
                      <a:pt x="2448" y="48"/>
                      <a:pt x="2449" y="48"/>
                    </a:cubicBezTo>
                    <a:cubicBezTo>
                      <a:pt x="2453" y="47"/>
                      <a:pt x="2456" y="46"/>
                      <a:pt x="2460" y="44"/>
                    </a:cubicBezTo>
                    <a:cubicBezTo>
                      <a:pt x="2447" y="39"/>
                      <a:pt x="2437" y="42"/>
                      <a:pt x="2437" y="46"/>
                    </a:cubicBezTo>
                    <a:cubicBezTo>
                      <a:pt x="2437" y="49"/>
                      <a:pt x="2438" y="48"/>
                      <a:pt x="2439" y="49"/>
                    </a:cubicBezTo>
                    <a:cubicBezTo>
                      <a:pt x="2430" y="47"/>
                      <a:pt x="2420" y="44"/>
                      <a:pt x="2414" y="54"/>
                    </a:cubicBezTo>
                    <a:cubicBezTo>
                      <a:pt x="2414" y="55"/>
                      <a:pt x="2415" y="55"/>
                      <a:pt x="2415" y="56"/>
                    </a:cubicBezTo>
                    <a:cubicBezTo>
                      <a:pt x="2415" y="56"/>
                      <a:pt x="2414" y="56"/>
                      <a:pt x="2414" y="56"/>
                    </a:cubicBezTo>
                    <a:cubicBezTo>
                      <a:pt x="2414" y="54"/>
                      <a:pt x="2414" y="54"/>
                      <a:pt x="2414" y="54"/>
                    </a:cubicBezTo>
                    <a:cubicBezTo>
                      <a:pt x="2401" y="55"/>
                      <a:pt x="2388" y="57"/>
                      <a:pt x="2374" y="58"/>
                    </a:cubicBezTo>
                    <a:cubicBezTo>
                      <a:pt x="2383" y="68"/>
                      <a:pt x="2394" y="68"/>
                      <a:pt x="2404" y="68"/>
                    </a:cubicBezTo>
                    <a:cubicBezTo>
                      <a:pt x="2407" y="70"/>
                      <a:pt x="2410" y="72"/>
                      <a:pt x="2413" y="74"/>
                    </a:cubicBezTo>
                    <a:cubicBezTo>
                      <a:pt x="2413" y="74"/>
                      <a:pt x="2413" y="74"/>
                      <a:pt x="2413" y="74"/>
                    </a:cubicBezTo>
                    <a:cubicBezTo>
                      <a:pt x="2397" y="74"/>
                      <a:pt x="2383" y="74"/>
                      <a:pt x="2366" y="74"/>
                    </a:cubicBezTo>
                    <a:cubicBezTo>
                      <a:pt x="2381" y="78"/>
                      <a:pt x="2395" y="81"/>
                      <a:pt x="2409" y="80"/>
                    </a:cubicBezTo>
                    <a:cubicBezTo>
                      <a:pt x="2408" y="81"/>
                      <a:pt x="2407" y="83"/>
                      <a:pt x="2406" y="85"/>
                    </a:cubicBezTo>
                    <a:cubicBezTo>
                      <a:pt x="2397" y="87"/>
                      <a:pt x="2389" y="94"/>
                      <a:pt x="2380" y="85"/>
                    </a:cubicBezTo>
                    <a:cubicBezTo>
                      <a:pt x="2362" y="63"/>
                      <a:pt x="2343" y="83"/>
                      <a:pt x="2325" y="85"/>
                    </a:cubicBezTo>
                    <a:cubicBezTo>
                      <a:pt x="2322" y="85"/>
                      <a:pt x="2320" y="85"/>
                      <a:pt x="2317" y="85"/>
                    </a:cubicBezTo>
                    <a:cubicBezTo>
                      <a:pt x="2319" y="84"/>
                      <a:pt x="2322" y="84"/>
                      <a:pt x="2322" y="82"/>
                    </a:cubicBezTo>
                    <a:cubicBezTo>
                      <a:pt x="2323" y="73"/>
                      <a:pt x="2309" y="79"/>
                      <a:pt x="2302" y="77"/>
                    </a:cubicBezTo>
                    <a:cubicBezTo>
                      <a:pt x="2278" y="69"/>
                      <a:pt x="2254" y="74"/>
                      <a:pt x="2230" y="74"/>
                    </a:cubicBezTo>
                    <a:cubicBezTo>
                      <a:pt x="2193" y="90"/>
                      <a:pt x="2152" y="67"/>
                      <a:pt x="2114" y="80"/>
                    </a:cubicBezTo>
                    <a:cubicBezTo>
                      <a:pt x="2123" y="83"/>
                      <a:pt x="2132" y="83"/>
                      <a:pt x="2141" y="85"/>
                    </a:cubicBezTo>
                    <a:cubicBezTo>
                      <a:pt x="2130" y="86"/>
                      <a:pt x="2119" y="85"/>
                      <a:pt x="2108" y="87"/>
                    </a:cubicBezTo>
                    <a:cubicBezTo>
                      <a:pt x="2100" y="86"/>
                      <a:pt x="2092" y="85"/>
                      <a:pt x="2085" y="85"/>
                    </a:cubicBezTo>
                    <a:cubicBezTo>
                      <a:pt x="2050" y="72"/>
                      <a:pt x="2015" y="82"/>
                      <a:pt x="1980" y="84"/>
                    </a:cubicBezTo>
                    <a:cubicBezTo>
                      <a:pt x="1978" y="84"/>
                      <a:pt x="1976" y="84"/>
                      <a:pt x="1974" y="84"/>
                    </a:cubicBezTo>
                    <a:cubicBezTo>
                      <a:pt x="1975" y="79"/>
                      <a:pt x="1976" y="75"/>
                      <a:pt x="1983" y="75"/>
                    </a:cubicBezTo>
                    <a:cubicBezTo>
                      <a:pt x="1968" y="72"/>
                      <a:pt x="1955" y="69"/>
                      <a:pt x="1945" y="78"/>
                    </a:cubicBezTo>
                    <a:cubicBezTo>
                      <a:pt x="1945" y="78"/>
                      <a:pt x="1945" y="78"/>
                      <a:pt x="1945" y="78"/>
                    </a:cubicBezTo>
                    <a:cubicBezTo>
                      <a:pt x="1942" y="78"/>
                      <a:pt x="1943" y="80"/>
                      <a:pt x="1941" y="81"/>
                    </a:cubicBezTo>
                    <a:cubicBezTo>
                      <a:pt x="1922" y="80"/>
                      <a:pt x="1904" y="79"/>
                      <a:pt x="1885" y="80"/>
                    </a:cubicBezTo>
                    <a:cubicBezTo>
                      <a:pt x="1884" y="79"/>
                      <a:pt x="1886" y="78"/>
                      <a:pt x="1884" y="77"/>
                    </a:cubicBezTo>
                    <a:cubicBezTo>
                      <a:pt x="1873" y="70"/>
                      <a:pt x="1865" y="75"/>
                      <a:pt x="1857" y="80"/>
                    </a:cubicBezTo>
                    <a:cubicBezTo>
                      <a:pt x="1851" y="79"/>
                      <a:pt x="1845" y="79"/>
                      <a:pt x="1840" y="78"/>
                    </a:cubicBezTo>
                    <a:cubicBezTo>
                      <a:pt x="1830" y="77"/>
                      <a:pt x="1821" y="77"/>
                      <a:pt x="1811" y="76"/>
                    </a:cubicBezTo>
                    <a:cubicBezTo>
                      <a:pt x="1806" y="76"/>
                      <a:pt x="1802" y="74"/>
                      <a:pt x="1797" y="75"/>
                    </a:cubicBezTo>
                    <a:cubicBezTo>
                      <a:pt x="1764" y="72"/>
                      <a:pt x="1730" y="71"/>
                      <a:pt x="1697" y="80"/>
                    </a:cubicBezTo>
                    <a:cubicBezTo>
                      <a:pt x="1694" y="79"/>
                      <a:pt x="1692" y="79"/>
                      <a:pt x="1690" y="79"/>
                    </a:cubicBezTo>
                    <a:cubicBezTo>
                      <a:pt x="1679" y="69"/>
                      <a:pt x="1668" y="71"/>
                      <a:pt x="1656" y="78"/>
                    </a:cubicBezTo>
                    <a:cubicBezTo>
                      <a:pt x="1656" y="80"/>
                      <a:pt x="1656" y="82"/>
                      <a:pt x="1657" y="84"/>
                    </a:cubicBezTo>
                    <a:cubicBezTo>
                      <a:pt x="1657" y="84"/>
                      <a:pt x="1656" y="84"/>
                      <a:pt x="1656" y="84"/>
                    </a:cubicBezTo>
                    <a:cubicBezTo>
                      <a:pt x="1657" y="82"/>
                      <a:pt x="1658" y="80"/>
                      <a:pt x="1656" y="78"/>
                    </a:cubicBezTo>
                    <a:cubicBezTo>
                      <a:pt x="1629" y="83"/>
                      <a:pt x="1604" y="69"/>
                      <a:pt x="1577" y="73"/>
                    </a:cubicBezTo>
                    <a:cubicBezTo>
                      <a:pt x="1538" y="67"/>
                      <a:pt x="1499" y="62"/>
                      <a:pt x="1463" y="79"/>
                    </a:cubicBezTo>
                    <a:cubicBezTo>
                      <a:pt x="1447" y="81"/>
                      <a:pt x="1433" y="75"/>
                      <a:pt x="1418" y="67"/>
                    </a:cubicBezTo>
                    <a:cubicBezTo>
                      <a:pt x="1420" y="77"/>
                      <a:pt x="1421" y="83"/>
                      <a:pt x="1422" y="89"/>
                    </a:cubicBezTo>
                    <a:cubicBezTo>
                      <a:pt x="1418" y="89"/>
                      <a:pt x="1416" y="91"/>
                      <a:pt x="1413" y="92"/>
                    </a:cubicBezTo>
                    <a:cubicBezTo>
                      <a:pt x="1402" y="98"/>
                      <a:pt x="1393" y="113"/>
                      <a:pt x="1377" y="96"/>
                    </a:cubicBezTo>
                    <a:cubicBezTo>
                      <a:pt x="1377" y="96"/>
                      <a:pt x="1377" y="96"/>
                      <a:pt x="1377" y="96"/>
                    </a:cubicBezTo>
                    <a:cubicBezTo>
                      <a:pt x="1374" y="94"/>
                      <a:pt x="1371" y="92"/>
                      <a:pt x="1368" y="90"/>
                    </a:cubicBezTo>
                    <a:cubicBezTo>
                      <a:pt x="1343" y="66"/>
                      <a:pt x="1309" y="65"/>
                      <a:pt x="1273" y="67"/>
                    </a:cubicBezTo>
                    <a:cubicBezTo>
                      <a:pt x="1258" y="67"/>
                      <a:pt x="1244" y="67"/>
                      <a:pt x="1229" y="68"/>
                    </a:cubicBezTo>
                    <a:cubicBezTo>
                      <a:pt x="1205" y="65"/>
                      <a:pt x="1181" y="62"/>
                      <a:pt x="1157" y="68"/>
                    </a:cubicBezTo>
                    <a:cubicBezTo>
                      <a:pt x="1127" y="70"/>
                      <a:pt x="1095" y="66"/>
                      <a:pt x="1066" y="73"/>
                    </a:cubicBezTo>
                    <a:cubicBezTo>
                      <a:pt x="1062" y="73"/>
                      <a:pt x="1058" y="73"/>
                      <a:pt x="1054" y="73"/>
                    </a:cubicBezTo>
                    <a:cubicBezTo>
                      <a:pt x="1050" y="66"/>
                      <a:pt x="1036" y="65"/>
                      <a:pt x="1035" y="68"/>
                    </a:cubicBezTo>
                    <a:cubicBezTo>
                      <a:pt x="1029" y="95"/>
                      <a:pt x="1021" y="79"/>
                      <a:pt x="1008" y="71"/>
                    </a:cubicBezTo>
                    <a:cubicBezTo>
                      <a:pt x="990" y="59"/>
                      <a:pt x="958" y="69"/>
                      <a:pt x="951" y="89"/>
                    </a:cubicBezTo>
                    <a:cubicBezTo>
                      <a:pt x="949" y="89"/>
                      <a:pt x="948" y="89"/>
                      <a:pt x="946" y="88"/>
                    </a:cubicBezTo>
                    <a:cubicBezTo>
                      <a:pt x="934" y="70"/>
                      <a:pt x="917" y="61"/>
                      <a:pt x="891" y="68"/>
                    </a:cubicBezTo>
                    <a:cubicBezTo>
                      <a:pt x="861" y="71"/>
                      <a:pt x="827" y="56"/>
                      <a:pt x="801" y="79"/>
                    </a:cubicBezTo>
                    <a:cubicBezTo>
                      <a:pt x="799" y="77"/>
                      <a:pt x="797" y="75"/>
                      <a:pt x="794" y="73"/>
                    </a:cubicBezTo>
                    <a:cubicBezTo>
                      <a:pt x="779" y="60"/>
                      <a:pt x="759" y="62"/>
                      <a:pt x="739" y="61"/>
                    </a:cubicBezTo>
                    <a:cubicBezTo>
                      <a:pt x="714" y="60"/>
                      <a:pt x="688" y="67"/>
                      <a:pt x="665" y="55"/>
                    </a:cubicBezTo>
                    <a:cubicBezTo>
                      <a:pt x="671" y="53"/>
                      <a:pt x="676" y="51"/>
                      <a:pt x="681" y="48"/>
                    </a:cubicBezTo>
                    <a:cubicBezTo>
                      <a:pt x="711" y="53"/>
                      <a:pt x="740" y="42"/>
                      <a:pt x="769" y="43"/>
                    </a:cubicBezTo>
                    <a:cubicBezTo>
                      <a:pt x="790" y="41"/>
                      <a:pt x="812" y="49"/>
                      <a:pt x="840" y="31"/>
                    </a:cubicBezTo>
                    <a:cubicBezTo>
                      <a:pt x="790" y="33"/>
                      <a:pt x="752" y="30"/>
                      <a:pt x="714" y="20"/>
                    </a:cubicBezTo>
                    <a:cubicBezTo>
                      <a:pt x="708" y="18"/>
                      <a:pt x="701" y="21"/>
                      <a:pt x="697" y="25"/>
                    </a:cubicBezTo>
                    <a:cubicBezTo>
                      <a:pt x="683" y="26"/>
                      <a:pt x="668" y="24"/>
                      <a:pt x="662" y="36"/>
                    </a:cubicBezTo>
                    <a:cubicBezTo>
                      <a:pt x="662" y="36"/>
                      <a:pt x="662" y="36"/>
                      <a:pt x="662" y="36"/>
                    </a:cubicBezTo>
                    <a:cubicBezTo>
                      <a:pt x="658" y="30"/>
                      <a:pt x="654" y="23"/>
                      <a:pt x="641" y="25"/>
                    </a:cubicBezTo>
                    <a:cubicBezTo>
                      <a:pt x="633" y="18"/>
                      <a:pt x="611" y="24"/>
                      <a:pt x="614" y="7"/>
                    </a:cubicBezTo>
                    <a:cubicBezTo>
                      <a:pt x="616" y="0"/>
                      <a:pt x="603" y="1"/>
                      <a:pt x="599" y="3"/>
                    </a:cubicBezTo>
                    <a:cubicBezTo>
                      <a:pt x="578" y="16"/>
                      <a:pt x="551" y="8"/>
                      <a:pt x="528" y="14"/>
                    </a:cubicBezTo>
                    <a:cubicBezTo>
                      <a:pt x="508" y="12"/>
                      <a:pt x="488" y="14"/>
                      <a:pt x="472" y="25"/>
                    </a:cubicBezTo>
                    <a:cubicBezTo>
                      <a:pt x="472" y="26"/>
                      <a:pt x="473" y="26"/>
                      <a:pt x="473" y="27"/>
                    </a:cubicBezTo>
                    <a:cubicBezTo>
                      <a:pt x="472" y="26"/>
                      <a:pt x="472" y="26"/>
                      <a:pt x="472" y="26"/>
                    </a:cubicBezTo>
                    <a:cubicBezTo>
                      <a:pt x="472" y="25"/>
                      <a:pt x="472" y="25"/>
                      <a:pt x="472" y="25"/>
                    </a:cubicBezTo>
                    <a:cubicBezTo>
                      <a:pt x="459" y="26"/>
                      <a:pt x="446" y="26"/>
                      <a:pt x="433" y="27"/>
                    </a:cubicBezTo>
                    <a:cubicBezTo>
                      <a:pt x="418" y="28"/>
                      <a:pt x="398" y="19"/>
                      <a:pt x="390" y="37"/>
                    </a:cubicBezTo>
                    <a:cubicBezTo>
                      <a:pt x="376" y="37"/>
                      <a:pt x="362" y="38"/>
                      <a:pt x="351" y="45"/>
                    </a:cubicBezTo>
                    <a:cubicBezTo>
                      <a:pt x="338" y="51"/>
                      <a:pt x="324" y="56"/>
                      <a:pt x="311" y="62"/>
                    </a:cubicBezTo>
                    <a:cubicBezTo>
                      <a:pt x="308" y="63"/>
                      <a:pt x="305" y="64"/>
                      <a:pt x="302" y="66"/>
                    </a:cubicBezTo>
                    <a:cubicBezTo>
                      <a:pt x="302" y="66"/>
                      <a:pt x="302" y="66"/>
                      <a:pt x="302" y="66"/>
                    </a:cubicBezTo>
                    <a:cubicBezTo>
                      <a:pt x="279" y="65"/>
                      <a:pt x="258" y="70"/>
                      <a:pt x="239" y="79"/>
                    </a:cubicBezTo>
                    <a:cubicBezTo>
                      <a:pt x="241" y="81"/>
                      <a:pt x="244" y="83"/>
                      <a:pt x="246" y="85"/>
                    </a:cubicBezTo>
                    <a:cubicBezTo>
                      <a:pt x="246" y="85"/>
                      <a:pt x="246" y="85"/>
                      <a:pt x="246" y="85"/>
                    </a:cubicBezTo>
                    <a:cubicBezTo>
                      <a:pt x="244" y="83"/>
                      <a:pt x="242" y="81"/>
                      <a:pt x="239" y="79"/>
                    </a:cubicBezTo>
                    <a:cubicBezTo>
                      <a:pt x="217" y="86"/>
                      <a:pt x="201" y="94"/>
                      <a:pt x="213" y="114"/>
                    </a:cubicBezTo>
                    <a:cubicBezTo>
                      <a:pt x="208" y="116"/>
                      <a:pt x="203" y="118"/>
                      <a:pt x="198" y="120"/>
                    </a:cubicBezTo>
                    <a:cubicBezTo>
                      <a:pt x="187" y="132"/>
                      <a:pt x="169" y="116"/>
                      <a:pt x="157" y="126"/>
                    </a:cubicBezTo>
                    <a:cubicBezTo>
                      <a:pt x="148" y="129"/>
                      <a:pt x="145" y="139"/>
                      <a:pt x="133" y="139"/>
                    </a:cubicBezTo>
                    <a:cubicBezTo>
                      <a:pt x="122" y="139"/>
                      <a:pt x="110" y="135"/>
                      <a:pt x="102" y="144"/>
                    </a:cubicBezTo>
                    <a:cubicBezTo>
                      <a:pt x="102" y="144"/>
                      <a:pt x="102" y="144"/>
                      <a:pt x="102" y="144"/>
                    </a:cubicBezTo>
                    <a:cubicBezTo>
                      <a:pt x="95" y="150"/>
                      <a:pt x="112" y="157"/>
                      <a:pt x="101" y="162"/>
                    </a:cubicBezTo>
                    <a:cubicBezTo>
                      <a:pt x="101" y="162"/>
                      <a:pt x="101" y="162"/>
                      <a:pt x="101" y="162"/>
                    </a:cubicBezTo>
                    <a:cubicBezTo>
                      <a:pt x="90" y="167"/>
                      <a:pt x="80" y="173"/>
                      <a:pt x="67" y="176"/>
                    </a:cubicBezTo>
                    <a:cubicBezTo>
                      <a:pt x="65" y="176"/>
                      <a:pt x="65" y="177"/>
                      <a:pt x="64" y="178"/>
                    </a:cubicBezTo>
                    <a:cubicBezTo>
                      <a:pt x="17" y="178"/>
                      <a:pt x="0" y="200"/>
                      <a:pt x="21" y="237"/>
                    </a:cubicBezTo>
                    <a:cubicBezTo>
                      <a:pt x="10" y="260"/>
                      <a:pt x="15" y="283"/>
                      <a:pt x="14" y="306"/>
                    </a:cubicBezTo>
                    <a:cubicBezTo>
                      <a:pt x="15" y="316"/>
                      <a:pt x="7" y="326"/>
                      <a:pt x="20" y="334"/>
                    </a:cubicBezTo>
                    <a:cubicBezTo>
                      <a:pt x="20" y="339"/>
                      <a:pt x="21" y="344"/>
                      <a:pt x="22" y="349"/>
                    </a:cubicBezTo>
                    <a:cubicBezTo>
                      <a:pt x="23" y="354"/>
                      <a:pt x="29" y="357"/>
                      <a:pt x="36" y="360"/>
                    </a:cubicBezTo>
                    <a:cubicBezTo>
                      <a:pt x="39" y="373"/>
                      <a:pt x="38" y="389"/>
                      <a:pt x="69" y="386"/>
                    </a:cubicBezTo>
                    <a:cubicBezTo>
                      <a:pt x="86" y="382"/>
                      <a:pt x="103" y="384"/>
                      <a:pt x="120" y="385"/>
                    </a:cubicBezTo>
                    <a:cubicBezTo>
                      <a:pt x="123" y="388"/>
                      <a:pt x="125" y="391"/>
                      <a:pt x="128" y="394"/>
                    </a:cubicBezTo>
                    <a:cubicBezTo>
                      <a:pt x="126" y="398"/>
                      <a:pt x="125" y="401"/>
                      <a:pt x="124" y="404"/>
                    </a:cubicBezTo>
                    <a:cubicBezTo>
                      <a:pt x="121" y="407"/>
                      <a:pt x="119" y="409"/>
                      <a:pt x="116" y="411"/>
                    </a:cubicBezTo>
                    <a:cubicBezTo>
                      <a:pt x="114" y="413"/>
                      <a:pt x="111" y="415"/>
                      <a:pt x="109" y="417"/>
                    </a:cubicBezTo>
                    <a:cubicBezTo>
                      <a:pt x="89" y="434"/>
                      <a:pt x="66" y="445"/>
                      <a:pt x="34" y="442"/>
                    </a:cubicBezTo>
                    <a:cubicBezTo>
                      <a:pt x="22" y="441"/>
                      <a:pt x="10" y="445"/>
                      <a:pt x="12" y="454"/>
                    </a:cubicBezTo>
                    <a:cubicBezTo>
                      <a:pt x="14" y="464"/>
                      <a:pt x="28" y="459"/>
                      <a:pt x="37" y="459"/>
                    </a:cubicBezTo>
                    <a:cubicBezTo>
                      <a:pt x="42" y="460"/>
                      <a:pt x="48" y="460"/>
                      <a:pt x="50" y="465"/>
                    </a:cubicBezTo>
                    <a:cubicBezTo>
                      <a:pt x="50" y="465"/>
                      <a:pt x="50" y="465"/>
                      <a:pt x="50" y="465"/>
                    </a:cubicBezTo>
                    <a:cubicBezTo>
                      <a:pt x="33" y="474"/>
                      <a:pt x="47" y="476"/>
                      <a:pt x="56" y="476"/>
                    </a:cubicBezTo>
                    <a:cubicBezTo>
                      <a:pt x="71" y="476"/>
                      <a:pt x="86" y="473"/>
                      <a:pt x="101" y="471"/>
                    </a:cubicBezTo>
                    <a:cubicBezTo>
                      <a:pt x="101" y="475"/>
                      <a:pt x="101" y="479"/>
                      <a:pt x="101" y="482"/>
                    </a:cubicBezTo>
                    <a:cubicBezTo>
                      <a:pt x="90" y="485"/>
                      <a:pt x="80" y="487"/>
                      <a:pt x="70" y="490"/>
                    </a:cubicBezTo>
                    <a:cubicBezTo>
                      <a:pt x="70" y="490"/>
                      <a:pt x="70" y="490"/>
                      <a:pt x="70" y="490"/>
                    </a:cubicBezTo>
                    <a:cubicBezTo>
                      <a:pt x="55" y="492"/>
                      <a:pt x="39" y="493"/>
                      <a:pt x="24" y="495"/>
                    </a:cubicBezTo>
                    <a:cubicBezTo>
                      <a:pt x="24" y="496"/>
                      <a:pt x="24" y="498"/>
                      <a:pt x="25" y="499"/>
                    </a:cubicBezTo>
                    <a:cubicBezTo>
                      <a:pt x="34" y="501"/>
                      <a:pt x="43" y="503"/>
                      <a:pt x="52" y="504"/>
                    </a:cubicBezTo>
                    <a:cubicBezTo>
                      <a:pt x="46" y="515"/>
                      <a:pt x="19" y="496"/>
                      <a:pt x="22" y="517"/>
                    </a:cubicBezTo>
                    <a:cubicBezTo>
                      <a:pt x="23" y="521"/>
                      <a:pt x="11" y="530"/>
                      <a:pt x="31" y="533"/>
                    </a:cubicBezTo>
                    <a:cubicBezTo>
                      <a:pt x="48" y="536"/>
                      <a:pt x="59" y="537"/>
                      <a:pt x="68" y="526"/>
                    </a:cubicBezTo>
                    <a:cubicBezTo>
                      <a:pt x="68" y="526"/>
                      <a:pt x="68" y="526"/>
                      <a:pt x="68" y="526"/>
                    </a:cubicBezTo>
                    <a:cubicBezTo>
                      <a:pt x="68" y="527"/>
                      <a:pt x="69" y="529"/>
                      <a:pt x="71" y="531"/>
                    </a:cubicBezTo>
                    <a:cubicBezTo>
                      <a:pt x="73" y="529"/>
                      <a:pt x="75" y="527"/>
                      <a:pt x="78" y="525"/>
                    </a:cubicBezTo>
                    <a:cubicBezTo>
                      <a:pt x="79" y="525"/>
                      <a:pt x="79" y="526"/>
                      <a:pt x="79" y="527"/>
                    </a:cubicBezTo>
                    <a:cubicBezTo>
                      <a:pt x="76" y="527"/>
                      <a:pt x="72" y="528"/>
                      <a:pt x="71" y="531"/>
                    </a:cubicBezTo>
                    <a:cubicBezTo>
                      <a:pt x="70" y="533"/>
                      <a:pt x="70" y="534"/>
                      <a:pt x="70" y="536"/>
                    </a:cubicBezTo>
                    <a:cubicBezTo>
                      <a:pt x="67" y="540"/>
                      <a:pt x="64" y="545"/>
                      <a:pt x="61" y="549"/>
                    </a:cubicBezTo>
                    <a:cubicBezTo>
                      <a:pt x="49" y="550"/>
                      <a:pt x="35" y="545"/>
                      <a:pt x="25" y="555"/>
                    </a:cubicBezTo>
                    <a:cubicBezTo>
                      <a:pt x="31" y="565"/>
                      <a:pt x="43" y="560"/>
                      <a:pt x="53" y="561"/>
                    </a:cubicBezTo>
                    <a:cubicBezTo>
                      <a:pt x="55" y="565"/>
                      <a:pt x="58" y="569"/>
                      <a:pt x="61" y="573"/>
                    </a:cubicBezTo>
                    <a:cubicBezTo>
                      <a:pt x="52" y="574"/>
                      <a:pt x="42" y="570"/>
                      <a:pt x="34" y="576"/>
                    </a:cubicBezTo>
                    <a:cubicBezTo>
                      <a:pt x="45" y="581"/>
                      <a:pt x="57" y="578"/>
                      <a:pt x="68" y="578"/>
                    </a:cubicBezTo>
                    <a:cubicBezTo>
                      <a:pt x="79" y="581"/>
                      <a:pt x="90" y="583"/>
                      <a:pt x="101" y="585"/>
                    </a:cubicBezTo>
                    <a:cubicBezTo>
                      <a:pt x="88" y="597"/>
                      <a:pt x="68" y="586"/>
                      <a:pt x="48" y="595"/>
                    </a:cubicBezTo>
                    <a:cubicBezTo>
                      <a:pt x="73" y="594"/>
                      <a:pt x="84" y="613"/>
                      <a:pt x="108" y="609"/>
                    </a:cubicBezTo>
                    <a:cubicBezTo>
                      <a:pt x="108" y="609"/>
                      <a:pt x="108" y="609"/>
                      <a:pt x="108" y="609"/>
                    </a:cubicBezTo>
                    <a:cubicBezTo>
                      <a:pt x="102" y="624"/>
                      <a:pt x="85" y="621"/>
                      <a:pt x="71" y="620"/>
                    </a:cubicBezTo>
                    <a:cubicBezTo>
                      <a:pt x="57" y="620"/>
                      <a:pt x="53" y="630"/>
                      <a:pt x="58" y="632"/>
                    </a:cubicBezTo>
                    <a:cubicBezTo>
                      <a:pt x="94" y="647"/>
                      <a:pt x="50" y="642"/>
                      <a:pt x="52" y="647"/>
                    </a:cubicBezTo>
                    <a:cubicBezTo>
                      <a:pt x="78" y="659"/>
                      <a:pt x="104" y="670"/>
                      <a:pt x="134" y="674"/>
                    </a:cubicBezTo>
                    <a:cubicBezTo>
                      <a:pt x="147" y="677"/>
                      <a:pt x="161" y="681"/>
                      <a:pt x="174" y="685"/>
                    </a:cubicBezTo>
                    <a:cubicBezTo>
                      <a:pt x="187" y="686"/>
                      <a:pt x="199" y="686"/>
                      <a:pt x="212" y="687"/>
                    </a:cubicBezTo>
                    <a:cubicBezTo>
                      <a:pt x="222" y="693"/>
                      <a:pt x="234" y="692"/>
                      <a:pt x="247" y="691"/>
                    </a:cubicBezTo>
                    <a:cubicBezTo>
                      <a:pt x="276" y="691"/>
                      <a:pt x="305" y="692"/>
                      <a:pt x="335" y="693"/>
                    </a:cubicBezTo>
                    <a:cubicBezTo>
                      <a:pt x="334" y="690"/>
                      <a:pt x="334" y="690"/>
                      <a:pt x="334" y="690"/>
                    </a:cubicBezTo>
                    <a:cubicBezTo>
                      <a:pt x="335" y="690"/>
                      <a:pt x="334" y="690"/>
                      <a:pt x="335" y="690"/>
                    </a:cubicBezTo>
                    <a:cubicBezTo>
                      <a:pt x="334" y="690"/>
                      <a:pt x="335" y="690"/>
                      <a:pt x="335" y="690"/>
                    </a:cubicBezTo>
                    <a:cubicBezTo>
                      <a:pt x="335" y="690"/>
                      <a:pt x="336" y="691"/>
                      <a:pt x="337" y="691"/>
                    </a:cubicBezTo>
                    <a:cubicBezTo>
                      <a:pt x="336" y="691"/>
                      <a:pt x="336" y="692"/>
                      <a:pt x="335" y="693"/>
                    </a:cubicBezTo>
                    <a:cubicBezTo>
                      <a:pt x="336" y="694"/>
                      <a:pt x="338" y="693"/>
                      <a:pt x="340" y="694"/>
                    </a:cubicBezTo>
                    <a:cubicBezTo>
                      <a:pt x="342" y="698"/>
                      <a:pt x="346" y="702"/>
                      <a:pt x="351" y="706"/>
                    </a:cubicBezTo>
                    <a:cubicBezTo>
                      <a:pt x="364" y="711"/>
                      <a:pt x="345" y="722"/>
                      <a:pt x="358" y="727"/>
                    </a:cubicBezTo>
                    <a:cubicBezTo>
                      <a:pt x="358" y="727"/>
                      <a:pt x="358" y="727"/>
                      <a:pt x="358" y="727"/>
                    </a:cubicBezTo>
                    <a:cubicBezTo>
                      <a:pt x="358" y="729"/>
                      <a:pt x="360" y="731"/>
                      <a:pt x="362" y="732"/>
                    </a:cubicBezTo>
                    <a:cubicBezTo>
                      <a:pt x="362" y="732"/>
                      <a:pt x="362" y="732"/>
                      <a:pt x="362" y="732"/>
                    </a:cubicBezTo>
                    <a:cubicBezTo>
                      <a:pt x="362" y="732"/>
                      <a:pt x="362" y="732"/>
                      <a:pt x="362" y="732"/>
                    </a:cubicBezTo>
                    <a:cubicBezTo>
                      <a:pt x="387" y="745"/>
                      <a:pt x="419" y="741"/>
                      <a:pt x="448" y="747"/>
                    </a:cubicBezTo>
                    <a:cubicBezTo>
                      <a:pt x="484" y="757"/>
                      <a:pt x="523" y="759"/>
                      <a:pt x="561" y="763"/>
                    </a:cubicBezTo>
                    <a:cubicBezTo>
                      <a:pt x="575" y="766"/>
                      <a:pt x="586" y="774"/>
                      <a:pt x="602" y="773"/>
                    </a:cubicBezTo>
                    <a:cubicBezTo>
                      <a:pt x="602" y="773"/>
                      <a:pt x="602" y="773"/>
                      <a:pt x="602" y="773"/>
                    </a:cubicBezTo>
                    <a:cubicBezTo>
                      <a:pt x="618" y="775"/>
                      <a:pt x="634" y="777"/>
                      <a:pt x="650" y="779"/>
                    </a:cubicBezTo>
                    <a:cubicBezTo>
                      <a:pt x="688" y="783"/>
                      <a:pt x="724" y="797"/>
                      <a:pt x="764" y="785"/>
                    </a:cubicBezTo>
                    <a:cubicBezTo>
                      <a:pt x="790" y="785"/>
                      <a:pt x="815" y="785"/>
                      <a:pt x="841" y="785"/>
                    </a:cubicBezTo>
                    <a:cubicBezTo>
                      <a:pt x="882" y="791"/>
                      <a:pt x="924" y="793"/>
                      <a:pt x="965" y="785"/>
                    </a:cubicBezTo>
                    <a:cubicBezTo>
                      <a:pt x="1018" y="785"/>
                      <a:pt x="1072" y="784"/>
                      <a:pt x="1125" y="784"/>
                    </a:cubicBezTo>
                    <a:cubicBezTo>
                      <a:pt x="1129" y="785"/>
                      <a:pt x="1129" y="785"/>
                      <a:pt x="1129" y="785"/>
                    </a:cubicBezTo>
                    <a:cubicBezTo>
                      <a:pt x="1133" y="785"/>
                      <a:pt x="1133" y="785"/>
                      <a:pt x="1133" y="785"/>
                    </a:cubicBezTo>
                    <a:cubicBezTo>
                      <a:pt x="1197" y="784"/>
                      <a:pt x="1262" y="784"/>
                      <a:pt x="1326" y="784"/>
                    </a:cubicBezTo>
                    <a:cubicBezTo>
                      <a:pt x="1372" y="784"/>
                      <a:pt x="1418" y="783"/>
                      <a:pt x="1464" y="783"/>
                    </a:cubicBezTo>
                    <a:cubicBezTo>
                      <a:pt x="1464" y="781"/>
                      <a:pt x="1463" y="780"/>
                      <a:pt x="1461" y="779"/>
                    </a:cubicBezTo>
                    <a:cubicBezTo>
                      <a:pt x="1462" y="779"/>
                      <a:pt x="1463" y="779"/>
                      <a:pt x="1463" y="779"/>
                    </a:cubicBezTo>
                    <a:cubicBezTo>
                      <a:pt x="1463" y="779"/>
                      <a:pt x="1463" y="779"/>
                      <a:pt x="1463" y="779"/>
                    </a:cubicBezTo>
                    <a:cubicBezTo>
                      <a:pt x="1463" y="779"/>
                      <a:pt x="1463" y="779"/>
                      <a:pt x="1463" y="779"/>
                    </a:cubicBezTo>
                    <a:cubicBezTo>
                      <a:pt x="1463" y="779"/>
                      <a:pt x="1464" y="779"/>
                      <a:pt x="1464" y="779"/>
                    </a:cubicBezTo>
                    <a:cubicBezTo>
                      <a:pt x="1464" y="779"/>
                      <a:pt x="1464" y="779"/>
                      <a:pt x="1464" y="779"/>
                    </a:cubicBezTo>
                    <a:cubicBezTo>
                      <a:pt x="1464" y="781"/>
                      <a:pt x="1464" y="782"/>
                      <a:pt x="1464" y="783"/>
                    </a:cubicBezTo>
                    <a:cubicBezTo>
                      <a:pt x="1480" y="783"/>
                      <a:pt x="1495" y="783"/>
                      <a:pt x="1511" y="783"/>
                    </a:cubicBezTo>
                    <a:cubicBezTo>
                      <a:pt x="1544" y="783"/>
                      <a:pt x="1578" y="788"/>
                      <a:pt x="1611" y="780"/>
                    </a:cubicBezTo>
                    <a:cubicBezTo>
                      <a:pt x="1624" y="779"/>
                      <a:pt x="1637" y="779"/>
                      <a:pt x="1650" y="779"/>
                    </a:cubicBezTo>
                    <a:cubicBezTo>
                      <a:pt x="1663" y="781"/>
                      <a:pt x="1676" y="781"/>
                      <a:pt x="1690" y="780"/>
                    </a:cubicBezTo>
                    <a:cubicBezTo>
                      <a:pt x="1705" y="777"/>
                      <a:pt x="1721" y="777"/>
                      <a:pt x="1736" y="780"/>
                    </a:cubicBezTo>
                    <a:cubicBezTo>
                      <a:pt x="1742" y="780"/>
                      <a:pt x="1748" y="780"/>
                      <a:pt x="1754" y="780"/>
                    </a:cubicBezTo>
                    <a:cubicBezTo>
                      <a:pt x="1776" y="790"/>
                      <a:pt x="1800" y="795"/>
                      <a:pt x="1826" y="792"/>
                    </a:cubicBezTo>
                    <a:cubicBezTo>
                      <a:pt x="1831" y="792"/>
                      <a:pt x="1836" y="792"/>
                      <a:pt x="1842" y="792"/>
                    </a:cubicBezTo>
                    <a:cubicBezTo>
                      <a:pt x="1847" y="793"/>
                      <a:pt x="1853" y="793"/>
                      <a:pt x="1858" y="793"/>
                    </a:cubicBezTo>
                    <a:cubicBezTo>
                      <a:pt x="1861" y="794"/>
                      <a:pt x="1861" y="794"/>
                      <a:pt x="1861" y="794"/>
                    </a:cubicBezTo>
                    <a:cubicBezTo>
                      <a:pt x="1864" y="794"/>
                      <a:pt x="1864" y="794"/>
                      <a:pt x="1864" y="794"/>
                    </a:cubicBezTo>
                    <a:cubicBezTo>
                      <a:pt x="1880" y="801"/>
                      <a:pt x="1898" y="798"/>
                      <a:pt x="1915" y="798"/>
                    </a:cubicBezTo>
                    <a:cubicBezTo>
                      <a:pt x="1925" y="799"/>
                      <a:pt x="1935" y="799"/>
                      <a:pt x="1946" y="800"/>
                    </a:cubicBezTo>
                    <a:cubicBezTo>
                      <a:pt x="1959" y="806"/>
                      <a:pt x="1973" y="805"/>
                      <a:pt x="1988" y="804"/>
                    </a:cubicBezTo>
                    <a:cubicBezTo>
                      <a:pt x="1998" y="805"/>
                      <a:pt x="2008" y="805"/>
                      <a:pt x="2018" y="806"/>
                    </a:cubicBezTo>
                    <a:cubicBezTo>
                      <a:pt x="2023" y="805"/>
                      <a:pt x="2025" y="801"/>
                      <a:pt x="2028" y="798"/>
                    </a:cubicBezTo>
                    <a:cubicBezTo>
                      <a:pt x="2025" y="801"/>
                      <a:pt x="2021" y="803"/>
                      <a:pt x="2018" y="806"/>
                    </a:cubicBezTo>
                    <a:cubicBezTo>
                      <a:pt x="2036" y="812"/>
                      <a:pt x="2056" y="811"/>
                      <a:pt x="2076" y="810"/>
                    </a:cubicBezTo>
                    <a:cubicBezTo>
                      <a:pt x="2089" y="811"/>
                      <a:pt x="2102" y="811"/>
                      <a:pt x="2115" y="812"/>
                    </a:cubicBezTo>
                    <a:cubicBezTo>
                      <a:pt x="2133" y="819"/>
                      <a:pt x="2153" y="817"/>
                      <a:pt x="2173" y="816"/>
                    </a:cubicBezTo>
                    <a:cubicBezTo>
                      <a:pt x="2183" y="817"/>
                      <a:pt x="2193" y="817"/>
                      <a:pt x="2203" y="818"/>
                    </a:cubicBezTo>
                    <a:cubicBezTo>
                      <a:pt x="2221" y="826"/>
                      <a:pt x="2241" y="821"/>
                      <a:pt x="2260" y="822"/>
                    </a:cubicBezTo>
                    <a:cubicBezTo>
                      <a:pt x="2282" y="822"/>
                      <a:pt x="2302" y="823"/>
                      <a:pt x="2323" y="823"/>
                    </a:cubicBezTo>
                    <a:cubicBezTo>
                      <a:pt x="2356" y="832"/>
                      <a:pt x="2390" y="827"/>
                      <a:pt x="2423" y="828"/>
                    </a:cubicBezTo>
                    <a:cubicBezTo>
                      <a:pt x="2439" y="828"/>
                      <a:pt x="2455" y="828"/>
                      <a:pt x="2470" y="828"/>
                    </a:cubicBezTo>
                    <a:cubicBezTo>
                      <a:pt x="2470" y="826"/>
                      <a:pt x="2470" y="824"/>
                      <a:pt x="2470" y="823"/>
                    </a:cubicBezTo>
                    <a:cubicBezTo>
                      <a:pt x="2470" y="823"/>
                      <a:pt x="2470" y="823"/>
                      <a:pt x="2470" y="823"/>
                    </a:cubicBezTo>
                    <a:cubicBezTo>
                      <a:pt x="2470" y="823"/>
                      <a:pt x="2471" y="823"/>
                      <a:pt x="2471" y="823"/>
                    </a:cubicBezTo>
                    <a:cubicBezTo>
                      <a:pt x="2471" y="823"/>
                      <a:pt x="2471" y="823"/>
                      <a:pt x="2471" y="823"/>
                    </a:cubicBezTo>
                    <a:cubicBezTo>
                      <a:pt x="2471" y="823"/>
                      <a:pt x="2471" y="823"/>
                      <a:pt x="2471" y="823"/>
                    </a:cubicBezTo>
                    <a:cubicBezTo>
                      <a:pt x="2472" y="823"/>
                      <a:pt x="2472" y="823"/>
                      <a:pt x="2473" y="823"/>
                    </a:cubicBezTo>
                    <a:cubicBezTo>
                      <a:pt x="2472" y="824"/>
                      <a:pt x="2470" y="826"/>
                      <a:pt x="2470" y="828"/>
                    </a:cubicBezTo>
                    <a:cubicBezTo>
                      <a:pt x="2516" y="828"/>
                      <a:pt x="2562" y="828"/>
                      <a:pt x="2608" y="828"/>
                    </a:cubicBezTo>
                    <a:cubicBezTo>
                      <a:pt x="2673" y="828"/>
                      <a:pt x="2737" y="829"/>
                      <a:pt x="2801" y="829"/>
                    </a:cubicBezTo>
                    <a:cubicBezTo>
                      <a:pt x="2801" y="829"/>
                      <a:pt x="2801" y="829"/>
                      <a:pt x="2801" y="829"/>
                    </a:cubicBezTo>
                    <a:cubicBezTo>
                      <a:pt x="2801" y="829"/>
                      <a:pt x="2801" y="829"/>
                      <a:pt x="2801" y="829"/>
                    </a:cubicBezTo>
                    <a:cubicBezTo>
                      <a:pt x="2805" y="830"/>
                      <a:pt x="2805" y="830"/>
                      <a:pt x="2805" y="830"/>
                    </a:cubicBezTo>
                    <a:cubicBezTo>
                      <a:pt x="2809" y="829"/>
                      <a:pt x="2809" y="829"/>
                      <a:pt x="2809" y="829"/>
                    </a:cubicBezTo>
                    <a:cubicBezTo>
                      <a:pt x="2863" y="829"/>
                      <a:pt x="2916" y="829"/>
                      <a:pt x="2969" y="829"/>
                    </a:cubicBezTo>
                    <a:cubicBezTo>
                      <a:pt x="3011" y="838"/>
                      <a:pt x="3052" y="836"/>
                      <a:pt x="3093" y="830"/>
                    </a:cubicBezTo>
                    <a:cubicBezTo>
                      <a:pt x="3119" y="830"/>
                      <a:pt x="3144" y="830"/>
                      <a:pt x="3170" y="830"/>
                    </a:cubicBezTo>
                    <a:cubicBezTo>
                      <a:pt x="3210" y="843"/>
                      <a:pt x="3246" y="827"/>
                      <a:pt x="3284" y="822"/>
                    </a:cubicBezTo>
                    <a:cubicBezTo>
                      <a:pt x="3300" y="820"/>
                      <a:pt x="3316" y="818"/>
                      <a:pt x="3332" y="816"/>
                    </a:cubicBezTo>
                    <a:cubicBezTo>
                      <a:pt x="3348" y="817"/>
                      <a:pt x="3359" y="808"/>
                      <a:pt x="3373" y="805"/>
                    </a:cubicBezTo>
                    <a:cubicBezTo>
                      <a:pt x="3411" y="801"/>
                      <a:pt x="3450" y="799"/>
                      <a:pt x="3486" y="787"/>
                    </a:cubicBezTo>
                    <a:cubicBezTo>
                      <a:pt x="3515" y="781"/>
                      <a:pt x="3547" y="785"/>
                      <a:pt x="3572" y="770"/>
                    </a:cubicBezTo>
                    <a:cubicBezTo>
                      <a:pt x="3575" y="769"/>
                      <a:pt x="3576" y="767"/>
                      <a:pt x="3576" y="765"/>
                    </a:cubicBezTo>
                    <a:cubicBezTo>
                      <a:pt x="3589" y="759"/>
                      <a:pt x="3570" y="747"/>
                      <a:pt x="3583" y="741"/>
                    </a:cubicBezTo>
                    <a:cubicBezTo>
                      <a:pt x="3594" y="732"/>
                      <a:pt x="3600" y="722"/>
                      <a:pt x="3598" y="710"/>
                    </a:cubicBezTo>
                    <a:cubicBezTo>
                      <a:pt x="3606" y="694"/>
                      <a:pt x="3601" y="678"/>
                      <a:pt x="3599" y="663"/>
                    </a:cubicBezTo>
                    <a:cubicBezTo>
                      <a:pt x="3599" y="663"/>
                      <a:pt x="3599" y="663"/>
                      <a:pt x="3599" y="663"/>
                    </a:cubicBezTo>
                    <a:cubicBezTo>
                      <a:pt x="3599" y="663"/>
                      <a:pt x="3599" y="663"/>
                      <a:pt x="3599" y="663"/>
                    </a:cubicBezTo>
                    <a:cubicBezTo>
                      <a:pt x="3599" y="662"/>
                      <a:pt x="3599" y="662"/>
                      <a:pt x="3599" y="661"/>
                    </a:cubicBezTo>
                    <a:cubicBezTo>
                      <a:pt x="3599" y="661"/>
                      <a:pt x="3599" y="661"/>
                      <a:pt x="3600" y="661"/>
                    </a:cubicBezTo>
                    <a:cubicBezTo>
                      <a:pt x="3599" y="663"/>
                      <a:pt x="3599" y="663"/>
                      <a:pt x="3599" y="663"/>
                    </a:cubicBezTo>
                    <a:cubicBezTo>
                      <a:pt x="3628" y="662"/>
                      <a:pt x="3658" y="662"/>
                      <a:pt x="3687" y="661"/>
                    </a:cubicBezTo>
                    <a:cubicBezTo>
                      <a:pt x="3699" y="662"/>
                      <a:pt x="3712" y="663"/>
                      <a:pt x="3722" y="658"/>
                    </a:cubicBezTo>
                    <a:cubicBezTo>
                      <a:pt x="3722" y="658"/>
                      <a:pt x="3722" y="658"/>
                      <a:pt x="3722" y="658"/>
                    </a:cubicBezTo>
                    <a:cubicBezTo>
                      <a:pt x="3722" y="658"/>
                      <a:pt x="3722" y="658"/>
                      <a:pt x="3722" y="658"/>
                    </a:cubicBezTo>
                    <a:cubicBezTo>
                      <a:pt x="3735" y="657"/>
                      <a:pt x="3747" y="656"/>
                      <a:pt x="3760" y="656"/>
                    </a:cubicBezTo>
                    <a:cubicBezTo>
                      <a:pt x="3773" y="653"/>
                      <a:pt x="3787" y="649"/>
                      <a:pt x="3800" y="646"/>
                    </a:cubicBezTo>
                    <a:cubicBezTo>
                      <a:pt x="3830" y="642"/>
                      <a:pt x="3856" y="633"/>
                      <a:pt x="3882" y="622"/>
                    </a:cubicBezTo>
                    <a:cubicBezTo>
                      <a:pt x="3884" y="617"/>
                      <a:pt x="3840" y="622"/>
                      <a:pt x="3876" y="609"/>
                    </a:cubicBezTo>
                    <a:cubicBezTo>
                      <a:pt x="3881" y="607"/>
                      <a:pt x="3877" y="598"/>
                      <a:pt x="3863" y="598"/>
                    </a:cubicBezTo>
                    <a:cubicBezTo>
                      <a:pt x="3849" y="599"/>
                      <a:pt x="3832" y="601"/>
                      <a:pt x="3826" y="588"/>
                    </a:cubicBezTo>
                    <a:cubicBezTo>
                      <a:pt x="3826" y="588"/>
                      <a:pt x="3826" y="588"/>
                      <a:pt x="3826" y="588"/>
                    </a:cubicBezTo>
                    <a:cubicBezTo>
                      <a:pt x="3850" y="592"/>
                      <a:pt x="3861" y="575"/>
                      <a:pt x="3886" y="576"/>
                    </a:cubicBezTo>
                    <a:cubicBezTo>
                      <a:pt x="3866" y="568"/>
                      <a:pt x="3846" y="577"/>
                      <a:pt x="3833" y="567"/>
                    </a:cubicBezTo>
                    <a:cubicBezTo>
                      <a:pt x="3844" y="565"/>
                      <a:pt x="3855" y="563"/>
                      <a:pt x="3866" y="561"/>
                    </a:cubicBezTo>
                    <a:cubicBezTo>
                      <a:pt x="3877" y="560"/>
                      <a:pt x="3889" y="563"/>
                      <a:pt x="3900" y="559"/>
                    </a:cubicBezTo>
                    <a:cubicBezTo>
                      <a:pt x="3892" y="554"/>
                      <a:pt x="3882" y="557"/>
                      <a:pt x="3873" y="556"/>
                    </a:cubicBezTo>
                    <a:cubicBezTo>
                      <a:pt x="3876" y="552"/>
                      <a:pt x="3879" y="549"/>
                      <a:pt x="3881" y="545"/>
                    </a:cubicBezTo>
                    <a:cubicBezTo>
                      <a:pt x="3891" y="544"/>
                      <a:pt x="3903" y="549"/>
                      <a:pt x="3909" y="540"/>
                    </a:cubicBezTo>
                    <a:cubicBezTo>
                      <a:pt x="3899" y="531"/>
                      <a:pt x="3885" y="536"/>
                      <a:pt x="3873" y="535"/>
                    </a:cubicBezTo>
                    <a:cubicBezTo>
                      <a:pt x="3870" y="531"/>
                      <a:pt x="3867" y="527"/>
                      <a:pt x="3864" y="523"/>
                    </a:cubicBezTo>
                    <a:cubicBezTo>
                      <a:pt x="3864" y="521"/>
                      <a:pt x="3864" y="520"/>
                      <a:pt x="3863" y="518"/>
                    </a:cubicBezTo>
                    <a:cubicBezTo>
                      <a:pt x="3865" y="517"/>
                      <a:pt x="3866" y="516"/>
                      <a:pt x="3866" y="514"/>
                    </a:cubicBezTo>
                    <a:cubicBezTo>
                      <a:pt x="3875" y="524"/>
                      <a:pt x="3886" y="523"/>
                      <a:pt x="3903" y="521"/>
                    </a:cubicBezTo>
                    <a:cubicBezTo>
                      <a:pt x="3923" y="518"/>
                      <a:pt x="3911" y="510"/>
                      <a:pt x="3912" y="506"/>
                    </a:cubicBezTo>
                    <a:cubicBezTo>
                      <a:pt x="3915" y="487"/>
                      <a:pt x="3888" y="504"/>
                      <a:pt x="3882" y="495"/>
                    </a:cubicBezTo>
                    <a:cubicBezTo>
                      <a:pt x="3891" y="493"/>
                      <a:pt x="3900" y="492"/>
                      <a:pt x="3910" y="490"/>
                    </a:cubicBezTo>
                    <a:cubicBezTo>
                      <a:pt x="3910" y="489"/>
                      <a:pt x="3910" y="487"/>
                      <a:pt x="3910" y="486"/>
                    </a:cubicBezTo>
                    <a:cubicBezTo>
                      <a:pt x="3895" y="485"/>
                      <a:pt x="3880" y="483"/>
                      <a:pt x="3864" y="482"/>
                    </a:cubicBezTo>
                    <a:cubicBezTo>
                      <a:pt x="3854" y="480"/>
                      <a:pt x="3844" y="478"/>
                      <a:pt x="3833" y="475"/>
                    </a:cubicBezTo>
                    <a:cubicBezTo>
                      <a:pt x="3833" y="472"/>
                      <a:pt x="3833" y="469"/>
                      <a:pt x="3833" y="465"/>
                    </a:cubicBezTo>
                    <a:cubicBezTo>
                      <a:pt x="3848" y="467"/>
                      <a:pt x="3863" y="469"/>
                      <a:pt x="3878" y="470"/>
                    </a:cubicBezTo>
                    <a:cubicBezTo>
                      <a:pt x="3887" y="470"/>
                      <a:pt x="3901" y="468"/>
                      <a:pt x="3884" y="460"/>
                    </a:cubicBezTo>
                    <a:cubicBezTo>
                      <a:pt x="3886" y="455"/>
                      <a:pt x="3892" y="455"/>
                      <a:pt x="3897" y="454"/>
                    </a:cubicBezTo>
                    <a:cubicBezTo>
                      <a:pt x="3906" y="454"/>
                      <a:pt x="3920" y="459"/>
                      <a:pt x="3922" y="450"/>
                    </a:cubicBezTo>
                    <a:close/>
                    <a:moveTo>
                      <a:pt x="3719" y="641"/>
                    </a:moveTo>
                    <a:cubicBezTo>
                      <a:pt x="3719" y="641"/>
                      <a:pt x="3719" y="641"/>
                      <a:pt x="3719" y="641"/>
                    </a:cubicBezTo>
                    <a:cubicBezTo>
                      <a:pt x="3719" y="641"/>
                      <a:pt x="3720" y="641"/>
                      <a:pt x="3720" y="641"/>
                    </a:cubicBezTo>
                    <a:cubicBezTo>
                      <a:pt x="3720" y="641"/>
                      <a:pt x="3719" y="641"/>
                      <a:pt x="3719" y="641"/>
                    </a:cubicBezTo>
                    <a:close/>
                    <a:moveTo>
                      <a:pt x="472" y="31"/>
                    </a:moveTo>
                    <a:cubicBezTo>
                      <a:pt x="472" y="31"/>
                      <a:pt x="471" y="31"/>
                      <a:pt x="471" y="31"/>
                    </a:cubicBezTo>
                    <a:cubicBezTo>
                      <a:pt x="471" y="31"/>
                      <a:pt x="471" y="31"/>
                      <a:pt x="471" y="31"/>
                    </a:cubicBezTo>
                    <a:lnTo>
                      <a:pt x="472" y="31"/>
                    </a:lnTo>
                    <a:close/>
                    <a:moveTo>
                      <a:pt x="3463" y="72"/>
                    </a:moveTo>
                    <a:cubicBezTo>
                      <a:pt x="3463" y="73"/>
                      <a:pt x="3463" y="73"/>
                      <a:pt x="3463" y="73"/>
                    </a:cubicBezTo>
                    <a:cubicBezTo>
                      <a:pt x="3463" y="72"/>
                      <a:pt x="3463" y="72"/>
                      <a:pt x="3463" y="72"/>
                    </a:cubicBezTo>
                    <a:cubicBezTo>
                      <a:pt x="3463" y="72"/>
                      <a:pt x="3463" y="72"/>
                      <a:pt x="3463" y="72"/>
                    </a:cubicBezTo>
                    <a:close/>
                    <a:moveTo>
                      <a:pt x="3495" y="701"/>
                    </a:moveTo>
                    <a:cubicBezTo>
                      <a:pt x="3492" y="701"/>
                      <a:pt x="3489" y="702"/>
                      <a:pt x="3486" y="704"/>
                    </a:cubicBezTo>
                    <a:cubicBezTo>
                      <a:pt x="3488" y="701"/>
                      <a:pt x="3489" y="698"/>
                      <a:pt x="3490" y="695"/>
                    </a:cubicBezTo>
                    <a:cubicBezTo>
                      <a:pt x="3492" y="697"/>
                      <a:pt x="3492" y="699"/>
                      <a:pt x="3495" y="701"/>
                    </a:cubicBezTo>
                    <a:close/>
                    <a:moveTo>
                      <a:pt x="190" y="454"/>
                    </a:moveTo>
                    <a:cubicBezTo>
                      <a:pt x="190" y="454"/>
                      <a:pt x="190" y="454"/>
                      <a:pt x="190" y="454"/>
                    </a:cubicBezTo>
                    <a:cubicBezTo>
                      <a:pt x="190" y="454"/>
                      <a:pt x="190" y="454"/>
                      <a:pt x="190" y="454"/>
                    </a:cubicBezTo>
                    <a:cubicBezTo>
                      <a:pt x="190" y="454"/>
                      <a:pt x="190" y="454"/>
                      <a:pt x="190" y="454"/>
                    </a:cubicBezTo>
                    <a:cubicBezTo>
                      <a:pt x="190" y="454"/>
                      <a:pt x="190" y="454"/>
                      <a:pt x="190" y="454"/>
                    </a:cubicBezTo>
                    <a:close/>
                    <a:moveTo>
                      <a:pt x="3370" y="706"/>
                    </a:moveTo>
                    <a:cubicBezTo>
                      <a:pt x="3371" y="706"/>
                      <a:pt x="3371" y="705"/>
                      <a:pt x="3372" y="705"/>
                    </a:cubicBezTo>
                    <a:cubicBezTo>
                      <a:pt x="3371" y="705"/>
                      <a:pt x="3371" y="706"/>
                      <a:pt x="3371" y="706"/>
                    </a:cubicBezTo>
                    <a:cubicBezTo>
                      <a:pt x="3370" y="706"/>
                      <a:pt x="3371" y="706"/>
                      <a:pt x="3370" y="706"/>
                    </a:cubicBezTo>
                    <a:close/>
                    <a:moveTo>
                      <a:pt x="2896" y="753"/>
                    </a:moveTo>
                    <a:cubicBezTo>
                      <a:pt x="2897" y="752"/>
                      <a:pt x="2897" y="752"/>
                      <a:pt x="2898" y="751"/>
                    </a:cubicBezTo>
                    <a:cubicBezTo>
                      <a:pt x="2899" y="752"/>
                      <a:pt x="2898" y="752"/>
                      <a:pt x="2898" y="753"/>
                    </a:cubicBezTo>
                    <a:cubicBezTo>
                      <a:pt x="2897" y="753"/>
                      <a:pt x="2896" y="753"/>
                      <a:pt x="2896" y="753"/>
                    </a:cubicBezTo>
                    <a:close/>
                    <a:moveTo>
                      <a:pt x="3147" y="710"/>
                    </a:moveTo>
                    <a:cubicBezTo>
                      <a:pt x="3148" y="710"/>
                      <a:pt x="3149" y="710"/>
                      <a:pt x="3149" y="710"/>
                    </a:cubicBezTo>
                    <a:cubicBezTo>
                      <a:pt x="3149" y="710"/>
                      <a:pt x="3149" y="710"/>
                      <a:pt x="3148" y="711"/>
                    </a:cubicBezTo>
                    <a:cubicBezTo>
                      <a:pt x="3148" y="710"/>
                      <a:pt x="3147" y="710"/>
                      <a:pt x="3147" y="710"/>
                    </a:cubicBezTo>
                    <a:close/>
                    <a:moveTo>
                      <a:pt x="3640" y="476"/>
                    </a:moveTo>
                    <a:cubicBezTo>
                      <a:pt x="3640" y="476"/>
                      <a:pt x="3640" y="476"/>
                      <a:pt x="3639" y="476"/>
                    </a:cubicBezTo>
                    <a:cubicBezTo>
                      <a:pt x="3639" y="476"/>
                      <a:pt x="3639" y="476"/>
                      <a:pt x="3639" y="476"/>
                    </a:cubicBezTo>
                    <a:cubicBezTo>
                      <a:pt x="3639" y="476"/>
                      <a:pt x="3639" y="476"/>
                      <a:pt x="3640" y="476"/>
                    </a:cubicBezTo>
                    <a:close/>
                    <a:moveTo>
                      <a:pt x="295" y="484"/>
                    </a:moveTo>
                    <a:cubicBezTo>
                      <a:pt x="295" y="484"/>
                      <a:pt x="295" y="484"/>
                      <a:pt x="295" y="484"/>
                    </a:cubicBezTo>
                    <a:cubicBezTo>
                      <a:pt x="295" y="483"/>
                      <a:pt x="295" y="483"/>
                      <a:pt x="295" y="483"/>
                    </a:cubicBezTo>
                    <a:cubicBezTo>
                      <a:pt x="295" y="483"/>
                      <a:pt x="295" y="484"/>
                      <a:pt x="295" y="484"/>
                    </a:cubicBezTo>
                    <a:close/>
                    <a:moveTo>
                      <a:pt x="2731" y="719"/>
                    </a:moveTo>
                    <a:cubicBezTo>
                      <a:pt x="2731" y="719"/>
                      <a:pt x="2732" y="720"/>
                      <a:pt x="2732" y="720"/>
                    </a:cubicBezTo>
                    <a:cubicBezTo>
                      <a:pt x="2732" y="720"/>
                      <a:pt x="2731" y="720"/>
                      <a:pt x="2731" y="719"/>
                    </a:cubicBezTo>
                    <a:close/>
                    <a:moveTo>
                      <a:pt x="183" y="486"/>
                    </a:moveTo>
                    <a:cubicBezTo>
                      <a:pt x="182" y="485"/>
                      <a:pt x="183" y="485"/>
                      <a:pt x="182" y="484"/>
                    </a:cubicBezTo>
                    <a:cubicBezTo>
                      <a:pt x="183" y="483"/>
                      <a:pt x="183" y="484"/>
                      <a:pt x="184" y="484"/>
                    </a:cubicBezTo>
                    <a:cubicBezTo>
                      <a:pt x="184" y="485"/>
                      <a:pt x="184" y="485"/>
                      <a:pt x="183" y="486"/>
                    </a:cubicBezTo>
                    <a:close/>
                    <a:moveTo>
                      <a:pt x="264" y="587"/>
                    </a:moveTo>
                    <a:cubicBezTo>
                      <a:pt x="263" y="585"/>
                      <a:pt x="263" y="584"/>
                      <a:pt x="262" y="582"/>
                    </a:cubicBezTo>
                    <a:cubicBezTo>
                      <a:pt x="264" y="584"/>
                      <a:pt x="266" y="584"/>
                      <a:pt x="267" y="585"/>
                    </a:cubicBezTo>
                    <a:cubicBezTo>
                      <a:pt x="266" y="585"/>
                      <a:pt x="265" y="586"/>
                      <a:pt x="264" y="587"/>
                    </a:cubicBezTo>
                    <a:close/>
                    <a:moveTo>
                      <a:pt x="801" y="734"/>
                    </a:moveTo>
                    <a:cubicBezTo>
                      <a:pt x="799" y="735"/>
                      <a:pt x="797" y="734"/>
                      <a:pt x="795" y="735"/>
                    </a:cubicBezTo>
                    <a:cubicBezTo>
                      <a:pt x="797" y="734"/>
                      <a:pt x="799" y="735"/>
                      <a:pt x="801" y="734"/>
                    </a:cubicBezTo>
                    <a:close/>
                    <a:moveTo>
                      <a:pt x="3140" y="773"/>
                    </a:moveTo>
                    <a:cubicBezTo>
                      <a:pt x="3138" y="773"/>
                      <a:pt x="3135" y="774"/>
                      <a:pt x="3133" y="773"/>
                    </a:cubicBezTo>
                    <a:cubicBezTo>
                      <a:pt x="3135" y="773"/>
                      <a:pt x="3137" y="773"/>
                      <a:pt x="3140" y="773"/>
                    </a:cubicBezTo>
                    <a:close/>
                    <a:moveTo>
                      <a:pt x="3164" y="763"/>
                    </a:moveTo>
                    <a:cubicBezTo>
                      <a:pt x="3164" y="763"/>
                      <a:pt x="3165" y="763"/>
                      <a:pt x="3166" y="762"/>
                    </a:cubicBezTo>
                    <a:cubicBezTo>
                      <a:pt x="3166" y="763"/>
                      <a:pt x="3166" y="763"/>
                      <a:pt x="3166" y="763"/>
                    </a:cubicBezTo>
                    <a:cubicBezTo>
                      <a:pt x="3165" y="763"/>
                      <a:pt x="3165" y="763"/>
                      <a:pt x="3164" y="763"/>
                    </a:cubicBezTo>
                    <a:close/>
                    <a:moveTo>
                      <a:pt x="3672" y="565"/>
                    </a:moveTo>
                    <a:cubicBezTo>
                      <a:pt x="3671" y="566"/>
                      <a:pt x="3671" y="567"/>
                      <a:pt x="3670" y="568"/>
                    </a:cubicBezTo>
                    <a:cubicBezTo>
                      <a:pt x="3669" y="568"/>
                      <a:pt x="3668" y="567"/>
                      <a:pt x="3667" y="567"/>
                    </a:cubicBezTo>
                    <a:cubicBezTo>
                      <a:pt x="3669" y="566"/>
                      <a:pt x="3670" y="566"/>
                      <a:pt x="3672" y="565"/>
                    </a:cubicBezTo>
                    <a:close/>
                    <a:moveTo>
                      <a:pt x="3751" y="479"/>
                    </a:moveTo>
                    <a:cubicBezTo>
                      <a:pt x="3750" y="478"/>
                      <a:pt x="3751" y="477"/>
                      <a:pt x="3750" y="477"/>
                    </a:cubicBezTo>
                    <a:cubicBezTo>
                      <a:pt x="3751" y="477"/>
                      <a:pt x="3751" y="476"/>
                      <a:pt x="3752" y="476"/>
                    </a:cubicBezTo>
                    <a:cubicBezTo>
                      <a:pt x="3751" y="477"/>
                      <a:pt x="3752" y="478"/>
                      <a:pt x="3751" y="479"/>
                    </a:cubicBezTo>
                    <a:close/>
                    <a:moveTo>
                      <a:pt x="3704" y="492"/>
                    </a:moveTo>
                    <a:cubicBezTo>
                      <a:pt x="3704" y="492"/>
                      <a:pt x="3704" y="492"/>
                      <a:pt x="3704" y="492"/>
                    </a:cubicBezTo>
                    <a:cubicBezTo>
                      <a:pt x="3704" y="492"/>
                      <a:pt x="3704" y="492"/>
                      <a:pt x="3704" y="492"/>
                    </a:cubicBezTo>
                    <a:close/>
                    <a:moveTo>
                      <a:pt x="250" y="618"/>
                    </a:moveTo>
                    <a:cubicBezTo>
                      <a:pt x="250" y="620"/>
                      <a:pt x="250" y="621"/>
                      <a:pt x="251" y="622"/>
                    </a:cubicBezTo>
                    <a:cubicBezTo>
                      <a:pt x="247" y="622"/>
                      <a:pt x="244" y="622"/>
                      <a:pt x="241" y="621"/>
                    </a:cubicBezTo>
                    <a:cubicBezTo>
                      <a:pt x="245" y="620"/>
                      <a:pt x="247" y="619"/>
                      <a:pt x="250" y="618"/>
                    </a:cubicBezTo>
                    <a:close/>
                    <a:moveTo>
                      <a:pt x="770" y="726"/>
                    </a:moveTo>
                    <a:cubicBezTo>
                      <a:pt x="770" y="726"/>
                      <a:pt x="769" y="726"/>
                      <a:pt x="768" y="726"/>
                    </a:cubicBezTo>
                    <a:cubicBezTo>
                      <a:pt x="768" y="726"/>
                      <a:pt x="768" y="725"/>
                      <a:pt x="768" y="725"/>
                    </a:cubicBezTo>
                    <a:cubicBezTo>
                      <a:pt x="769" y="726"/>
                      <a:pt x="770" y="725"/>
                      <a:pt x="770" y="726"/>
                    </a:cubicBezTo>
                    <a:close/>
                    <a:moveTo>
                      <a:pt x="3422" y="698"/>
                    </a:moveTo>
                    <a:cubicBezTo>
                      <a:pt x="3422" y="698"/>
                      <a:pt x="3422" y="698"/>
                      <a:pt x="3422" y="698"/>
                    </a:cubicBezTo>
                    <a:cubicBezTo>
                      <a:pt x="3422" y="698"/>
                      <a:pt x="3422" y="699"/>
                      <a:pt x="3422" y="699"/>
                    </a:cubicBezTo>
                    <a:cubicBezTo>
                      <a:pt x="3422" y="699"/>
                      <a:pt x="3422" y="698"/>
                      <a:pt x="3422" y="698"/>
                    </a:cubicBezTo>
                    <a:close/>
                    <a:moveTo>
                      <a:pt x="3684" y="596"/>
                    </a:moveTo>
                    <a:cubicBezTo>
                      <a:pt x="3687" y="597"/>
                      <a:pt x="3689" y="598"/>
                      <a:pt x="3693" y="599"/>
                    </a:cubicBezTo>
                    <a:cubicBezTo>
                      <a:pt x="3690" y="600"/>
                      <a:pt x="3687" y="599"/>
                      <a:pt x="3683" y="600"/>
                    </a:cubicBezTo>
                    <a:cubicBezTo>
                      <a:pt x="3684" y="599"/>
                      <a:pt x="3684" y="598"/>
                      <a:pt x="3684" y="596"/>
                    </a:cubicBezTo>
                    <a:close/>
                    <a:moveTo>
                      <a:pt x="3744" y="450"/>
                    </a:moveTo>
                    <a:cubicBezTo>
                      <a:pt x="3744" y="450"/>
                      <a:pt x="3744" y="450"/>
                      <a:pt x="3744" y="450"/>
                    </a:cubicBezTo>
                    <a:cubicBezTo>
                      <a:pt x="3744" y="450"/>
                      <a:pt x="3744" y="450"/>
                      <a:pt x="3744" y="450"/>
                    </a:cubicBezTo>
                    <a:cubicBezTo>
                      <a:pt x="3744" y="450"/>
                      <a:pt x="3744" y="450"/>
                      <a:pt x="3744" y="450"/>
                    </a:cubicBezTo>
                    <a:cubicBezTo>
                      <a:pt x="3744" y="450"/>
                      <a:pt x="3744" y="450"/>
                      <a:pt x="3744" y="450"/>
                    </a:cubicBezTo>
                    <a:cubicBezTo>
                      <a:pt x="3744" y="450"/>
                      <a:pt x="3744" y="450"/>
                      <a:pt x="3744" y="450"/>
                    </a:cubicBezTo>
                    <a:close/>
                    <a:moveTo>
                      <a:pt x="2852" y="87"/>
                    </a:moveTo>
                    <a:cubicBezTo>
                      <a:pt x="2852" y="87"/>
                      <a:pt x="2852" y="87"/>
                      <a:pt x="2852" y="87"/>
                    </a:cubicBezTo>
                    <a:cubicBezTo>
                      <a:pt x="2853" y="86"/>
                      <a:pt x="2854" y="84"/>
                      <a:pt x="2854" y="83"/>
                    </a:cubicBezTo>
                    <a:cubicBezTo>
                      <a:pt x="2855" y="83"/>
                      <a:pt x="2855" y="83"/>
                      <a:pt x="2855" y="83"/>
                    </a:cubicBezTo>
                    <a:cubicBezTo>
                      <a:pt x="2854" y="84"/>
                      <a:pt x="2852" y="85"/>
                      <a:pt x="2852" y="87"/>
                    </a:cubicBezTo>
                    <a:close/>
                    <a:moveTo>
                      <a:pt x="2865" y="109"/>
                    </a:moveTo>
                    <a:cubicBezTo>
                      <a:pt x="2865" y="109"/>
                      <a:pt x="2864" y="109"/>
                      <a:pt x="2863" y="109"/>
                    </a:cubicBezTo>
                    <a:cubicBezTo>
                      <a:pt x="2864" y="108"/>
                      <a:pt x="2863" y="107"/>
                      <a:pt x="2863" y="106"/>
                    </a:cubicBezTo>
                    <a:cubicBezTo>
                      <a:pt x="2864" y="107"/>
                      <a:pt x="2865" y="108"/>
                      <a:pt x="2865" y="109"/>
                    </a:cubicBezTo>
                    <a:close/>
                    <a:moveTo>
                      <a:pt x="1020" y="742"/>
                    </a:moveTo>
                    <a:cubicBezTo>
                      <a:pt x="1022" y="742"/>
                      <a:pt x="1023" y="742"/>
                      <a:pt x="1025" y="742"/>
                    </a:cubicBezTo>
                    <a:cubicBezTo>
                      <a:pt x="1025" y="743"/>
                      <a:pt x="1026" y="744"/>
                      <a:pt x="1027" y="745"/>
                    </a:cubicBezTo>
                    <a:cubicBezTo>
                      <a:pt x="1025" y="743"/>
                      <a:pt x="1022" y="743"/>
                      <a:pt x="1020" y="742"/>
                    </a:cubicBezTo>
                    <a:close/>
                    <a:moveTo>
                      <a:pt x="2310" y="793"/>
                    </a:moveTo>
                    <a:cubicBezTo>
                      <a:pt x="2310" y="793"/>
                      <a:pt x="2310" y="793"/>
                      <a:pt x="2310" y="793"/>
                    </a:cubicBezTo>
                    <a:cubicBezTo>
                      <a:pt x="2310" y="793"/>
                      <a:pt x="2310" y="793"/>
                      <a:pt x="2309" y="793"/>
                    </a:cubicBezTo>
                    <a:cubicBezTo>
                      <a:pt x="2309" y="793"/>
                      <a:pt x="2310" y="793"/>
                      <a:pt x="2310" y="793"/>
                    </a:cubicBezTo>
                    <a:close/>
                    <a:moveTo>
                      <a:pt x="2791" y="769"/>
                    </a:moveTo>
                    <a:cubicBezTo>
                      <a:pt x="2792" y="769"/>
                      <a:pt x="2792" y="769"/>
                      <a:pt x="2793" y="769"/>
                    </a:cubicBezTo>
                    <a:cubicBezTo>
                      <a:pt x="2793" y="770"/>
                      <a:pt x="2792" y="769"/>
                      <a:pt x="2792" y="770"/>
                    </a:cubicBezTo>
                    <a:cubicBezTo>
                      <a:pt x="2792" y="770"/>
                      <a:pt x="2792" y="770"/>
                      <a:pt x="2791" y="769"/>
                    </a:cubicBezTo>
                    <a:close/>
                    <a:moveTo>
                      <a:pt x="2914" y="781"/>
                    </a:moveTo>
                    <a:cubicBezTo>
                      <a:pt x="2912" y="783"/>
                      <a:pt x="2909" y="783"/>
                      <a:pt x="2908" y="784"/>
                    </a:cubicBezTo>
                    <a:cubicBezTo>
                      <a:pt x="2908" y="783"/>
                      <a:pt x="2909" y="783"/>
                      <a:pt x="2909" y="781"/>
                    </a:cubicBezTo>
                    <a:cubicBezTo>
                      <a:pt x="2911" y="782"/>
                      <a:pt x="2912" y="781"/>
                      <a:pt x="2914" y="781"/>
                    </a:cubicBezTo>
                    <a:close/>
                    <a:moveTo>
                      <a:pt x="3759" y="450"/>
                    </a:moveTo>
                    <a:cubicBezTo>
                      <a:pt x="3759" y="450"/>
                      <a:pt x="3760" y="450"/>
                      <a:pt x="3760" y="449"/>
                    </a:cubicBezTo>
                    <a:cubicBezTo>
                      <a:pt x="3760" y="450"/>
                      <a:pt x="3760" y="450"/>
                      <a:pt x="3760" y="450"/>
                    </a:cubicBezTo>
                    <a:cubicBezTo>
                      <a:pt x="3760" y="450"/>
                      <a:pt x="3760" y="450"/>
                      <a:pt x="3759" y="450"/>
                    </a:cubicBezTo>
                    <a:close/>
                    <a:moveTo>
                      <a:pt x="2930" y="91"/>
                    </a:moveTo>
                    <a:cubicBezTo>
                      <a:pt x="2929" y="91"/>
                      <a:pt x="2929" y="92"/>
                      <a:pt x="2928" y="92"/>
                    </a:cubicBezTo>
                    <a:cubicBezTo>
                      <a:pt x="2928" y="92"/>
                      <a:pt x="2928" y="91"/>
                      <a:pt x="2928" y="91"/>
                    </a:cubicBezTo>
                    <a:cubicBezTo>
                      <a:pt x="2929" y="91"/>
                      <a:pt x="2929" y="91"/>
                      <a:pt x="2930" y="91"/>
                    </a:cubicBezTo>
                    <a:cubicBezTo>
                      <a:pt x="2932" y="91"/>
                      <a:pt x="2934" y="91"/>
                      <a:pt x="2936" y="91"/>
                    </a:cubicBezTo>
                    <a:cubicBezTo>
                      <a:pt x="2936" y="91"/>
                      <a:pt x="2936" y="91"/>
                      <a:pt x="2936" y="91"/>
                    </a:cubicBezTo>
                    <a:cubicBezTo>
                      <a:pt x="2934" y="90"/>
                      <a:pt x="2932" y="89"/>
                      <a:pt x="2930" y="91"/>
                    </a:cubicBezTo>
                    <a:close/>
                    <a:moveTo>
                      <a:pt x="1288" y="101"/>
                    </a:moveTo>
                    <a:cubicBezTo>
                      <a:pt x="1287" y="102"/>
                      <a:pt x="1287" y="103"/>
                      <a:pt x="1287" y="103"/>
                    </a:cubicBezTo>
                    <a:cubicBezTo>
                      <a:pt x="1287" y="103"/>
                      <a:pt x="1287" y="103"/>
                      <a:pt x="1287" y="103"/>
                    </a:cubicBezTo>
                    <a:cubicBezTo>
                      <a:pt x="1287" y="103"/>
                      <a:pt x="1287" y="102"/>
                      <a:pt x="1287" y="102"/>
                    </a:cubicBezTo>
                    <a:lnTo>
                      <a:pt x="1288" y="101"/>
                    </a:lnTo>
                    <a:close/>
                    <a:moveTo>
                      <a:pt x="883" y="97"/>
                    </a:moveTo>
                    <a:cubicBezTo>
                      <a:pt x="883" y="96"/>
                      <a:pt x="883" y="95"/>
                      <a:pt x="883" y="95"/>
                    </a:cubicBezTo>
                    <a:cubicBezTo>
                      <a:pt x="883" y="95"/>
                      <a:pt x="883" y="96"/>
                      <a:pt x="883" y="97"/>
                    </a:cubicBezTo>
                    <a:cubicBezTo>
                      <a:pt x="883" y="97"/>
                      <a:pt x="883" y="97"/>
                      <a:pt x="883" y="97"/>
                    </a:cubicBezTo>
                    <a:close/>
                    <a:moveTo>
                      <a:pt x="883" y="91"/>
                    </a:moveTo>
                    <a:cubicBezTo>
                      <a:pt x="883" y="91"/>
                      <a:pt x="883" y="91"/>
                      <a:pt x="883" y="91"/>
                    </a:cubicBezTo>
                    <a:cubicBezTo>
                      <a:pt x="883" y="91"/>
                      <a:pt x="883" y="91"/>
                      <a:pt x="883" y="91"/>
                    </a:cubicBezTo>
                    <a:close/>
                    <a:moveTo>
                      <a:pt x="883" y="97"/>
                    </a:moveTo>
                    <a:cubicBezTo>
                      <a:pt x="883" y="97"/>
                      <a:pt x="883" y="97"/>
                      <a:pt x="883" y="97"/>
                    </a:cubicBezTo>
                    <a:cubicBezTo>
                      <a:pt x="883" y="97"/>
                      <a:pt x="883" y="97"/>
                      <a:pt x="883" y="97"/>
                    </a:cubicBezTo>
                    <a:cubicBezTo>
                      <a:pt x="883" y="97"/>
                      <a:pt x="883" y="97"/>
                      <a:pt x="883" y="97"/>
                    </a:cubicBezTo>
                    <a:cubicBezTo>
                      <a:pt x="870" y="96"/>
                      <a:pt x="859" y="98"/>
                      <a:pt x="848" y="102"/>
                    </a:cubicBezTo>
                    <a:cubicBezTo>
                      <a:pt x="848" y="102"/>
                      <a:pt x="848" y="102"/>
                      <a:pt x="848" y="102"/>
                    </a:cubicBezTo>
                    <a:cubicBezTo>
                      <a:pt x="861" y="105"/>
                      <a:pt x="873" y="104"/>
                      <a:pt x="883" y="97"/>
                    </a:cubicBezTo>
                    <a:close/>
                    <a:moveTo>
                      <a:pt x="174" y="453"/>
                    </a:moveTo>
                    <a:cubicBezTo>
                      <a:pt x="174" y="454"/>
                      <a:pt x="175" y="454"/>
                      <a:pt x="175" y="454"/>
                    </a:cubicBezTo>
                    <a:cubicBezTo>
                      <a:pt x="175" y="454"/>
                      <a:pt x="174" y="454"/>
                      <a:pt x="174" y="454"/>
                    </a:cubicBezTo>
                    <a:lnTo>
                      <a:pt x="174" y="453"/>
                    </a:lnTo>
                    <a:close/>
                    <a:moveTo>
                      <a:pt x="141" y="631"/>
                    </a:moveTo>
                    <a:cubicBezTo>
                      <a:pt x="141" y="632"/>
                      <a:pt x="141" y="632"/>
                      <a:pt x="141" y="632"/>
                    </a:cubicBezTo>
                    <a:cubicBezTo>
                      <a:pt x="141" y="632"/>
                      <a:pt x="141" y="632"/>
                      <a:pt x="141" y="632"/>
                    </a:cubicBezTo>
                    <a:cubicBezTo>
                      <a:pt x="141" y="632"/>
                      <a:pt x="141" y="632"/>
                      <a:pt x="141" y="631"/>
                    </a:cubicBezTo>
                    <a:cubicBezTo>
                      <a:pt x="141" y="631"/>
                      <a:pt x="141" y="631"/>
                      <a:pt x="141" y="631"/>
                    </a:cubicBezTo>
                    <a:close/>
                    <a:moveTo>
                      <a:pt x="625" y="737"/>
                    </a:moveTo>
                    <a:cubicBezTo>
                      <a:pt x="626" y="737"/>
                      <a:pt x="628" y="737"/>
                      <a:pt x="629" y="737"/>
                    </a:cubicBezTo>
                    <a:cubicBezTo>
                      <a:pt x="629" y="737"/>
                      <a:pt x="629" y="738"/>
                      <a:pt x="629" y="738"/>
                    </a:cubicBezTo>
                    <a:cubicBezTo>
                      <a:pt x="628" y="737"/>
                      <a:pt x="626" y="738"/>
                      <a:pt x="625" y="737"/>
                    </a:cubicBezTo>
                    <a:close/>
                    <a:moveTo>
                      <a:pt x="2277" y="799"/>
                    </a:moveTo>
                    <a:cubicBezTo>
                      <a:pt x="2277" y="801"/>
                      <a:pt x="2277" y="802"/>
                      <a:pt x="2277" y="804"/>
                    </a:cubicBezTo>
                    <a:cubicBezTo>
                      <a:pt x="2277" y="804"/>
                      <a:pt x="2277" y="804"/>
                      <a:pt x="2277" y="804"/>
                    </a:cubicBezTo>
                    <a:cubicBezTo>
                      <a:pt x="2277" y="804"/>
                      <a:pt x="2277" y="804"/>
                      <a:pt x="2277" y="804"/>
                    </a:cubicBezTo>
                    <a:cubicBezTo>
                      <a:pt x="2278" y="802"/>
                      <a:pt x="2278" y="801"/>
                      <a:pt x="2277" y="799"/>
                    </a:cubicBezTo>
                    <a:close/>
                    <a:moveTo>
                      <a:pt x="3305" y="776"/>
                    </a:moveTo>
                    <a:cubicBezTo>
                      <a:pt x="3307" y="776"/>
                      <a:pt x="3308" y="776"/>
                      <a:pt x="3309" y="776"/>
                    </a:cubicBezTo>
                    <a:cubicBezTo>
                      <a:pt x="3309" y="776"/>
                      <a:pt x="3309" y="776"/>
                      <a:pt x="3309" y="776"/>
                    </a:cubicBezTo>
                    <a:cubicBezTo>
                      <a:pt x="3309" y="776"/>
                      <a:pt x="3309" y="776"/>
                      <a:pt x="3309" y="776"/>
                    </a:cubicBezTo>
                    <a:cubicBezTo>
                      <a:pt x="3308" y="777"/>
                      <a:pt x="3306" y="776"/>
                      <a:pt x="3305" y="777"/>
                    </a:cubicBezTo>
                    <a:cubicBezTo>
                      <a:pt x="3305" y="776"/>
                      <a:pt x="3305" y="776"/>
                      <a:pt x="3305" y="776"/>
                    </a:cubicBezTo>
                    <a:close/>
                    <a:moveTo>
                      <a:pt x="3793" y="608"/>
                    </a:moveTo>
                    <a:cubicBezTo>
                      <a:pt x="3793" y="608"/>
                      <a:pt x="3793" y="608"/>
                      <a:pt x="3793" y="608"/>
                    </a:cubicBezTo>
                    <a:cubicBezTo>
                      <a:pt x="3793" y="608"/>
                      <a:pt x="3793" y="608"/>
                      <a:pt x="3793" y="609"/>
                    </a:cubicBezTo>
                    <a:cubicBezTo>
                      <a:pt x="3793" y="608"/>
                      <a:pt x="3793" y="608"/>
                      <a:pt x="3793" y="608"/>
                    </a:cubicBezTo>
                    <a:close/>
                    <a:moveTo>
                      <a:pt x="1254" y="85"/>
                    </a:moveTo>
                    <a:cubicBezTo>
                      <a:pt x="1254" y="85"/>
                      <a:pt x="1254" y="85"/>
                      <a:pt x="1254" y="85"/>
                    </a:cubicBezTo>
                    <a:cubicBezTo>
                      <a:pt x="1253" y="85"/>
                      <a:pt x="1253" y="85"/>
                      <a:pt x="1253" y="85"/>
                    </a:cubicBezTo>
                    <a:cubicBezTo>
                      <a:pt x="1254" y="85"/>
                      <a:pt x="1254" y="85"/>
                      <a:pt x="1254" y="85"/>
                    </a:cubicBezTo>
                    <a:cubicBezTo>
                      <a:pt x="1254" y="85"/>
                      <a:pt x="1254" y="85"/>
                      <a:pt x="1254" y="85"/>
                    </a:cubicBezTo>
                    <a:close/>
                    <a:moveTo>
                      <a:pt x="593" y="55"/>
                    </a:moveTo>
                    <a:cubicBezTo>
                      <a:pt x="593" y="55"/>
                      <a:pt x="593" y="55"/>
                      <a:pt x="593" y="55"/>
                    </a:cubicBezTo>
                    <a:cubicBezTo>
                      <a:pt x="593" y="55"/>
                      <a:pt x="593" y="55"/>
                      <a:pt x="593" y="55"/>
                    </a:cubicBezTo>
                    <a:close/>
                    <a:moveTo>
                      <a:pt x="157" y="156"/>
                    </a:moveTo>
                    <a:cubicBezTo>
                      <a:pt x="160" y="157"/>
                      <a:pt x="163" y="157"/>
                      <a:pt x="165" y="156"/>
                    </a:cubicBezTo>
                    <a:cubicBezTo>
                      <a:pt x="165" y="156"/>
                      <a:pt x="165" y="156"/>
                      <a:pt x="165" y="156"/>
                    </a:cubicBezTo>
                    <a:cubicBezTo>
                      <a:pt x="165" y="156"/>
                      <a:pt x="165" y="156"/>
                      <a:pt x="165" y="156"/>
                    </a:cubicBezTo>
                    <a:cubicBezTo>
                      <a:pt x="162" y="156"/>
                      <a:pt x="160" y="156"/>
                      <a:pt x="157" y="156"/>
                    </a:cubicBezTo>
                    <a:cubicBezTo>
                      <a:pt x="157" y="156"/>
                      <a:pt x="156" y="156"/>
                      <a:pt x="156" y="156"/>
                    </a:cubicBezTo>
                    <a:cubicBezTo>
                      <a:pt x="156" y="156"/>
                      <a:pt x="156" y="156"/>
                      <a:pt x="156" y="156"/>
                    </a:cubicBezTo>
                    <a:cubicBezTo>
                      <a:pt x="157" y="156"/>
                      <a:pt x="157" y="156"/>
                      <a:pt x="157" y="156"/>
                    </a:cubicBezTo>
                    <a:close/>
                    <a:moveTo>
                      <a:pt x="214" y="668"/>
                    </a:moveTo>
                    <a:cubicBezTo>
                      <a:pt x="214" y="668"/>
                      <a:pt x="215" y="668"/>
                      <a:pt x="215" y="668"/>
                    </a:cubicBezTo>
                    <a:cubicBezTo>
                      <a:pt x="215" y="668"/>
                      <a:pt x="215" y="668"/>
                      <a:pt x="215" y="669"/>
                    </a:cubicBezTo>
                    <a:cubicBezTo>
                      <a:pt x="215" y="668"/>
                      <a:pt x="214" y="668"/>
                      <a:pt x="214" y="668"/>
                    </a:cubicBezTo>
                    <a:close/>
                    <a:moveTo>
                      <a:pt x="796" y="778"/>
                    </a:moveTo>
                    <a:cubicBezTo>
                      <a:pt x="796" y="778"/>
                      <a:pt x="797" y="779"/>
                      <a:pt x="797" y="779"/>
                    </a:cubicBezTo>
                    <a:cubicBezTo>
                      <a:pt x="796" y="779"/>
                      <a:pt x="796" y="779"/>
                      <a:pt x="795" y="779"/>
                    </a:cubicBezTo>
                    <a:cubicBezTo>
                      <a:pt x="795" y="778"/>
                      <a:pt x="796" y="778"/>
                      <a:pt x="796" y="778"/>
                    </a:cubicBezTo>
                    <a:close/>
                    <a:moveTo>
                      <a:pt x="2082" y="775"/>
                    </a:moveTo>
                    <a:cubicBezTo>
                      <a:pt x="2083" y="775"/>
                      <a:pt x="2083" y="775"/>
                      <a:pt x="2084" y="775"/>
                    </a:cubicBezTo>
                    <a:cubicBezTo>
                      <a:pt x="2084" y="775"/>
                      <a:pt x="2084" y="775"/>
                      <a:pt x="2084" y="775"/>
                    </a:cubicBezTo>
                    <a:cubicBezTo>
                      <a:pt x="2084" y="775"/>
                      <a:pt x="2084" y="775"/>
                      <a:pt x="2084" y="775"/>
                    </a:cubicBezTo>
                    <a:cubicBezTo>
                      <a:pt x="2083" y="776"/>
                      <a:pt x="2084" y="777"/>
                      <a:pt x="2083" y="778"/>
                    </a:cubicBezTo>
                    <a:cubicBezTo>
                      <a:pt x="2083" y="777"/>
                      <a:pt x="2083" y="776"/>
                      <a:pt x="2082" y="775"/>
                    </a:cubicBezTo>
                    <a:close/>
                    <a:moveTo>
                      <a:pt x="3856" y="513"/>
                    </a:moveTo>
                    <a:cubicBezTo>
                      <a:pt x="3859" y="515"/>
                      <a:pt x="3861" y="517"/>
                      <a:pt x="3863" y="518"/>
                    </a:cubicBezTo>
                    <a:cubicBezTo>
                      <a:pt x="3862" y="516"/>
                      <a:pt x="3858" y="515"/>
                      <a:pt x="3855" y="515"/>
                    </a:cubicBezTo>
                    <a:cubicBezTo>
                      <a:pt x="3856" y="514"/>
                      <a:pt x="3856" y="513"/>
                      <a:pt x="3856" y="513"/>
                    </a:cubicBezTo>
                    <a:close/>
                    <a:moveTo>
                      <a:pt x="2985" y="61"/>
                    </a:moveTo>
                    <a:cubicBezTo>
                      <a:pt x="2985" y="61"/>
                      <a:pt x="2985" y="61"/>
                      <a:pt x="2985" y="61"/>
                    </a:cubicBezTo>
                    <a:cubicBezTo>
                      <a:pt x="2985" y="61"/>
                      <a:pt x="2985" y="61"/>
                      <a:pt x="2985" y="61"/>
                    </a:cubicBezTo>
                    <a:cubicBezTo>
                      <a:pt x="2985" y="61"/>
                      <a:pt x="2985" y="61"/>
                      <a:pt x="2985" y="61"/>
                    </a:cubicBezTo>
                    <a:close/>
                    <a:moveTo>
                      <a:pt x="2921" y="67"/>
                    </a:moveTo>
                    <a:cubicBezTo>
                      <a:pt x="2921" y="66"/>
                      <a:pt x="2921" y="66"/>
                      <a:pt x="2921" y="66"/>
                    </a:cubicBezTo>
                    <a:cubicBezTo>
                      <a:pt x="2922" y="67"/>
                      <a:pt x="2922" y="66"/>
                      <a:pt x="2923" y="67"/>
                    </a:cubicBezTo>
                    <a:cubicBezTo>
                      <a:pt x="2922" y="67"/>
                      <a:pt x="2922" y="67"/>
                      <a:pt x="2921" y="67"/>
                    </a:cubicBezTo>
                    <a:close/>
                    <a:moveTo>
                      <a:pt x="2921" y="66"/>
                    </a:moveTo>
                    <a:cubicBezTo>
                      <a:pt x="2921" y="66"/>
                      <a:pt x="2921" y="66"/>
                      <a:pt x="2921" y="66"/>
                    </a:cubicBezTo>
                    <a:cubicBezTo>
                      <a:pt x="2921" y="66"/>
                      <a:pt x="2921" y="66"/>
                      <a:pt x="2921" y="66"/>
                    </a:cubicBezTo>
                    <a:close/>
                    <a:moveTo>
                      <a:pt x="2238" y="78"/>
                    </a:moveTo>
                    <a:cubicBezTo>
                      <a:pt x="2259" y="80"/>
                      <a:pt x="2280" y="82"/>
                      <a:pt x="2300" y="84"/>
                    </a:cubicBezTo>
                    <a:cubicBezTo>
                      <a:pt x="2303" y="86"/>
                      <a:pt x="2306" y="85"/>
                      <a:pt x="2309" y="86"/>
                    </a:cubicBezTo>
                    <a:cubicBezTo>
                      <a:pt x="2280" y="85"/>
                      <a:pt x="2252" y="83"/>
                      <a:pt x="2223" y="82"/>
                    </a:cubicBezTo>
                    <a:cubicBezTo>
                      <a:pt x="2228" y="81"/>
                      <a:pt x="2234" y="81"/>
                      <a:pt x="2238" y="78"/>
                    </a:cubicBezTo>
                    <a:close/>
                    <a:moveTo>
                      <a:pt x="1114" y="92"/>
                    </a:moveTo>
                    <a:cubicBezTo>
                      <a:pt x="1113" y="91"/>
                      <a:pt x="1112" y="91"/>
                      <a:pt x="1111" y="90"/>
                    </a:cubicBezTo>
                    <a:cubicBezTo>
                      <a:pt x="1113" y="90"/>
                      <a:pt x="1115" y="91"/>
                      <a:pt x="1117" y="91"/>
                    </a:cubicBezTo>
                    <a:cubicBezTo>
                      <a:pt x="1116" y="92"/>
                      <a:pt x="1115" y="91"/>
                      <a:pt x="1114" y="92"/>
                    </a:cubicBezTo>
                    <a:close/>
                    <a:moveTo>
                      <a:pt x="702" y="28"/>
                    </a:moveTo>
                    <a:cubicBezTo>
                      <a:pt x="701" y="29"/>
                      <a:pt x="700" y="29"/>
                      <a:pt x="700" y="30"/>
                    </a:cubicBezTo>
                    <a:cubicBezTo>
                      <a:pt x="700" y="30"/>
                      <a:pt x="700" y="30"/>
                      <a:pt x="700" y="30"/>
                    </a:cubicBezTo>
                    <a:cubicBezTo>
                      <a:pt x="701" y="30"/>
                      <a:pt x="701" y="29"/>
                      <a:pt x="702" y="28"/>
                    </a:cubicBezTo>
                    <a:close/>
                    <a:moveTo>
                      <a:pt x="880" y="785"/>
                    </a:moveTo>
                    <a:cubicBezTo>
                      <a:pt x="881" y="784"/>
                      <a:pt x="880" y="783"/>
                      <a:pt x="879" y="783"/>
                    </a:cubicBezTo>
                    <a:cubicBezTo>
                      <a:pt x="879" y="783"/>
                      <a:pt x="879" y="783"/>
                      <a:pt x="880" y="783"/>
                    </a:cubicBezTo>
                    <a:cubicBezTo>
                      <a:pt x="883" y="785"/>
                      <a:pt x="878" y="788"/>
                      <a:pt x="880" y="785"/>
                    </a:cubicBezTo>
                    <a:close/>
                    <a:moveTo>
                      <a:pt x="2026" y="793"/>
                    </a:moveTo>
                    <a:cubicBezTo>
                      <a:pt x="2026" y="793"/>
                      <a:pt x="2027" y="793"/>
                      <a:pt x="2028" y="793"/>
                    </a:cubicBezTo>
                    <a:cubicBezTo>
                      <a:pt x="2027" y="793"/>
                      <a:pt x="2027" y="793"/>
                      <a:pt x="2026" y="793"/>
                    </a:cubicBezTo>
                    <a:cubicBezTo>
                      <a:pt x="2026" y="793"/>
                      <a:pt x="2026" y="793"/>
                      <a:pt x="2026" y="793"/>
                    </a:cubicBezTo>
                    <a:close/>
                    <a:moveTo>
                      <a:pt x="2212" y="816"/>
                    </a:moveTo>
                    <a:cubicBezTo>
                      <a:pt x="2212" y="816"/>
                      <a:pt x="2212" y="815"/>
                      <a:pt x="2212" y="814"/>
                    </a:cubicBezTo>
                    <a:cubicBezTo>
                      <a:pt x="2212" y="815"/>
                      <a:pt x="2212" y="816"/>
                      <a:pt x="2212" y="816"/>
                    </a:cubicBezTo>
                    <a:cubicBezTo>
                      <a:pt x="2212" y="816"/>
                      <a:pt x="2212" y="816"/>
                      <a:pt x="2212" y="816"/>
                    </a:cubicBezTo>
                    <a:close/>
                    <a:moveTo>
                      <a:pt x="3054" y="829"/>
                    </a:moveTo>
                    <a:cubicBezTo>
                      <a:pt x="3056" y="833"/>
                      <a:pt x="3051" y="829"/>
                      <a:pt x="3054" y="827"/>
                    </a:cubicBezTo>
                    <a:cubicBezTo>
                      <a:pt x="3055" y="827"/>
                      <a:pt x="3055" y="827"/>
                      <a:pt x="3055" y="827"/>
                    </a:cubicBezTo>
                    <a:cubicBezTo>
                      <a:pt x="3054" y="828"/>
                      <a:pt x="3053" y="828"/>
                      <a:pt x="3054" y="829"/>
                    </a:cubicBezTo>
                    <a:close/>
                    <a:moveTo>
                      <a:pt x="3137" y="822"/>
                    </a:moveTo>
                    <a:cubicBezTo>
                      <a:pt x="3137" y="822"/>
                      <a:pt x="3138" y="822"/>
                      <a:pt x="3138" y="822"/>
                    </a:cubicBezTo>
                    <a:cubicBezTo>
                      <a:pt x="3138" y="822"/>
                      <a:pt x="3139" y="822"/>
                      <a:pt x="3139" y="822"/>
                    </a:cubicBezTo>
                    <a:cubicBezTo>
                      <a:pt x="3138" y="822"/>
                      <a:pt x="3138" y="822"/>
                      <a:pt x="3137" y="822"/>
                    </a:cubicBezTo>
                    <a:close/>
                    <a:moveTo>
                      <a:pt x="3600" y="661"/>
                    </a:moveTo>
                    <a:cubicBezTo>
                      <a:pt x="3600" y="661"/>
                      <a:pt x="3600" y="661"/>
                      <a:pt x="3600" y="661"/>
                    </a:cubicBezTo>
                    <a:cubicBezTo>
                      <a:pt x="3600" y="661"/>
                      <a:pt x="3600" y="661"/>
                      <a:pt x="3600" y="66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02" name="Freeform 49">
                <a:extLst>
                  <a:ext uri="{FF2B5EF4-FFF2-40B4-BE49-F238E27FC236}">
                    <a16:creationId xmlns:a16="http://schemas.microsoft.com/office/drawing/2014/main" id="{B0B49528-6DCF-409F-A2A5-5FC4CD7B80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5300" y="2835275"/>
                <a:ext cx="31750" cy="4762"/>
              </a:xfrm>
              <a:custGeom>
                <a:avLst/>
                <a:gdLst>
                  <a:gd name="T0" fmla="*/ 0 w 51"/>
                  <a:gd name="T1" fmla="*/ 5 h 9"/>
                  <a:gd name="T2" fmla="*/ 51 w 51"/>
                  <a:gd name="T3" fmla="*/ 4 h 9"/>
                  <a:gd name="T4" fmla="*/ 0 w 51"/>
                  <a:gd name="T5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1" h="9">
                    <a:moveTo>
                      <a:pt x="0" y="5"/>
                    </a:moveTo>
                    <a:cubicBezTo>
                      <a:pt x="15" y="9"/>
                      <a:pt x="29" y="9"/>
                      <a:pt x="51" y="4"/>
                    </a:cubicBezTo>
                    <a:cubicBezTo>
                      <a:pt x="28" y="2"/>
                      <a:pt x="15" y="0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03" name="Rectangle 50">
                <a:extLst>
                  <a:ext uri="{FF2B5EF4-FFF2-40B4-BE49-F238E27FC236}">
                    <a16:creationId xmlns:a16="http://schemas.microsoft.com/office/drawing/2014/main" id="{FEC205DF-D7F3-4DE3-BABF-947827A7BF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3688" y="3070225"/>
                <a:ext cx="1587" cy="15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04" name="Freeform 51">
                <a:extLst>
                  <a:ext uri="{FF2B5EF4-FFF2-40B4-BE49-F238E27FC236}">
                    <a16:creationId xmlns:a16="http://schemas.microsoft.com/office/drawing/2014/main" id="{12297DEA-20AC-41E2-A08A-090A874E0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1638" y="2625725"/>
                <a:ext cx="11112" cy="6350"/>
              </a:xfrm>
              <a:custGeom>
                <a:avLst/>
                <a:gdLst>
                  <a:gd name="T0" fmla="*/ 7 w 17"/>
                  <a:gd name="T1" fmla="*/ 9 h 10"/>
                  <a:gd name="T2" fmla="*/ 15 w 17"/>
                  <a:gd name="T3" fmla="*/ 5 h 10"/>
                  <a:gd name="T4" fmla="*/ 9 w 17"/>
                  <a:gd name="T5" fmla="*/ 1 h 10"/>
                  <a:gd name="T6" fmla="*/ 1 w 17"/>
                  <a:gd name="T7" fmla="*/ 4 h 10"/>
                  <a:gd name="T8" fmla="*/ 7 w 17"/>
                  <a:gd name="T9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0">
                    <a:moveTo>
                      <a:pt x="7" y="9"/>
                    </a:moveTo>
                    <a:cubicBezTo>
                      <a:pt x="10" y="8"/>
                      <a:pt x="14" y="7"/>
                      <a:pt x="15" y="5"/>
                    </a:cubicBezTo>
                    <a:cubicBezTo>
                      <a:pt x="17" y="2"/>
                      <a:pt x="14" y="0"/>
                      <a:pt x="9" y="1"/>
                    </a:cubicBezTo>
                    <a:cubicBezTo>
                      <a:pt x="6" y="1"/>
                      <a:pt x="3" y="3"/>
                      <a:pt x="1" y="4"/>
                    </a:cubicBezTo>
                    <a:cubicBezTo>
                      <a:pt x="0" y="8"/>
                      <a:pt x="4" y="10"/>
                      <a:pt x="7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9BAF3E4B-D571-4F8E-A8C3-5A7A60D2ACFE}"/>
                </a:ext>
              </a:extLst>
            </p:cNvPr>
            <p:cNvSpPr txBox="1"/>
            <p:nvPr/>
          </p:nvSpPr>
          <p:spPr>
            <a:xfrm>
              <a:off x="4210150" y="7486174"/>
              <a:ext cx="306416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200" b="1" dirty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supermarket" panose="02000000000000000000" pitchFamily="2" charset="0"/>
                  <a:cs typeface="supermarket" panose="02000000000000000000" pitchFamily="2" charset="0"/>
                </a:rPr>
                <a:t>แ</a:t>
              </a:r>
              <a:r>
                <a:rPr lang="th-TH" sz="1700" b="1" dirty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supermarket" panose="02000000000000000000" pitchFamily="2" charset="0"/>
                  <a:cs typeface="supermarket" panose="02000000000000000000" pitchFamily="2" charset="0"/>
                </a:rPr>
                <a:t>ผน-ผลการจัดสรรน้ำในลุ่มน้ำสำคัญ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90C297F-7C27-4EF6-AB6A-2BC316172F76}"/>
              </a:ext>
            </a:extLst>
          </p:cNvPr>
          <p:cNvGrpSpPr/>
          <p:nvPr/>
        </p:nvGrpSpPr>
        <p:grpSpPr>
          <a:xfrm>
            <a:off x="742844" y="7166765"/>
            <a:ext cx="2540272" cy="430887"/>
            <a:chOff x="773520" y="7990254"/>
            <a:chExt cx="2540272" cy="430887"/>
          </a:xfrm>
        </p:grpSpPr>
        <p:grpSp>
          <p:nvGrpSpPr>
            <p:cNvPr id="216" name="กลุ่ม 215">
              <a:extLst>
                <a:ext uri="{FF2B5EF4-FFF2-40B4-BE49-F238E27FC236}">
                  <a16:creationId xmlns:a16="http://schemas.microsoft.com/office/drawing/2014/main" id="{377719D6-4355-4CEA-9384-E64A88C293A6}"/>
                </a:ext>
              </a:extLst>
            </p:cNvPr>
            <p:cNvGrpSpPr/>
            <p:nvPr/>
          </p:nvGrpSpPr>
          <p:grpSpPr>
            <a:xfrm>
              <a:off x="773520" y="8020120"/>
              <a:ext cx="2540272" cy="365426"/>
              <a:chOff x="654051" y="2582863"/>
              <a:chExt cx="2446337" cy="527049"/>
            </a:xfrm>
            <a:solidFill>
              <a:srgbClr val="E190FF"/>
            </a:solidFill>
          </p:grpSpPr>
          <p:sp>
            <p:nvSpPr>
              <p:cNvPr id="218" name="Freeform 30">
                <a:extLst>
                  <a:ext uri="{FF2B5EF4-FFF2-40B4-BE49-F238E27FC236}">
                    <a16:creationId xmlns:a16="http://schemas.microsoft.com/office/drawing/2014/main" id="{706D8729-AE2E-4356-9DB1-58B0A2E2E1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413" y="2609850"/>
                <a:ext cx="84137" cy="22225"/>
              </a:xfrm>
              <a:custGeom>
                <a:avLst/>
                <a:gdLst>
                  <a:gd name="T0" fmla="*/ 25 w 134"/>
                  <a:gd name="T1" fmla="*/ 32 h 35"/>
                  <a:gd name="T2" fmla="*/ 86 w 134"/>
                  <a:gd name="T3" fmla="*/ 23 h 35"/>
                  <a:gd name="T4" fmla="*/ 134 w 134"/>
                  <a:gd name="T5" fmla="*/ 23 h 35"/>
                  <a:gd name="T6" fmla="*/ 112 w 134"/>
                  <a:gd name="T7" fmla="*/ 15 h 35"/>
                  <a:gd name="T8" fmla="*/ 112 w 134"/>
                  <a:gd name="T9" fmla="*/ 15 h 35"/>
                  <a:gd name="T10" fmla="*/ 112 w 134"/>
                  <a:gd name="T11" fmla="*/ 15 h 35"/>
                  <a:gd name="T12" fmla="*/ 46 w 134"/>
                  <a:gd name="T13" fmla="*/ 5 h 35"/>
                  <a:gd name="T14" fmla="*/ 14 w 134"/>
                  <a:gd name="T15" fmla="*/ 17 h 35"/>
                  <a:gd name="T16" fmla="*/ 1 w 134"/>
                  <a:gd name="T17" fmla="*/ 20 h 35"/>
                  <a:gd name="T18" fmla="*/ 25 w 134"/>
                  <a:gd name="T19" fmla="*/ 3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4" h="35">
                    <a:moveTo>
                      <a:pt x="25" y="32"/>
                    </a:moveTo>
                    <a:cubicBezTo>
                      <a:pt x="45" y="28"/>
                      <a:pt x="68" y="32"/>
                      <a:pt x="86" y="23"/>
                    </a:cubicBezTo>
                    <a:cubicBezTo>
                      <a:pt x="102" y="23"/>
                      <a:pt x="117" y="23"/>
                      <a:pt x="134" y="23"/>
                    </a:cubicBezTo>
                    <a:cubicBezTo>
                      <a:pt x="128" y="14"/>
                      <a:pt x="119" y="16"/>
                      <a:pt x="112" y="15"/>
                    </a:cubicBezTo>
                    <a:cubicBezTo>
                      <a:pt x="112" y="15"/>
                      <a:pt x="112" y="15"/>
                      <a:pt x="112" y="15"/>
                    </a:cubicBezTo>
                    <a:cubicBezTo>
                      <a:pt x="112" y="15"/>
                      <a:pt x="112" y="15"/>
                      <a:pt x="112" y="15"/>
                    </a:cubicBezTo>
                    <a:cubicBezTo>
                      <a:pt x="90" y="11"/>
                      <a:pt x="69" y="5"/>
                      <a:pt x="46" y="5"/>
                    </a:cubicBezTo>
                    <a:cubicBezTo>
                      <a:pt x="29" y="0"/>
                      <a:pt x="29" y="19"/>
                      <a:pt x="14" y="17"/>
                    </a:cubicBezTo>
                    <a:cubicBezTo>
                      <a:pt x="9" y="16"/>
                      <a:pt x="0" y="17"/>
                      <a:pt x="1" y="20"/>
                    </a:cubicBezTo>
                    <a:cubicBezTo>
                      <a:pt x="5" y="27"/>
                      <a:pt x="15" y="35"/>
                      <a:pt x="25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19" name="Freeform 31">
                <a:extLst>
                  <a:ext uri="{FF2B5EF4-FFF2-40B4-BE49-F238E27FC236}">
                    <a16:creationId xmlns:a16="http://schemas.microsoft.com/office/drawing/2014/main" id="{E666430C-D1FF-435D-8B22-0122F904F1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3813" y="2597150"/>
                <a:ext cx="66675" cy="15875"/>
              </a:xfrm>
              <a:custGeom>
                <a:avLst/>
                <a:gdLst>
                  <a:gd name="T0" fmla="*/ 93 w 107"/>
                  <a:gd name="T1" fmla="*/ 25 h 26"/>
                  <a:gd name="T2" fmla="*/ 107 w 107"/>
                  <a:gd name="T3" fmla="*/ 19 h 26"/>
                  <a:gd name="T4" fmla="*/ 77 w 107"/>
                  <a:gd name="T5" fmla="*/ 1 h 26"/>
                  <a:gd name="T6" fmla="*/ 73 w 107"/>
                  <a:gd name="T7" fmla="*/ 13 h 26"/>
                  <a:gd name="T8" fmla="*/ 0 w 107"/>
                  <a:gd name="T9" fmla="*/ 14 h 26"/>
                  <a:gd name="T10" fmla="*/ 48 w 107"/>
                  <a:gd name="T11" fmla="*/ 24 h 26"/>
                  <a:gd name="T12" fmla="*/ 93 w 107"/>
                  <a:gd name="T13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7" h="26">
                    <a:moveTo>
                      <a:pt x="93" y="25"/>
                    </a:moveTo>
                    <a:cubicBezTo>
                      <a:pt x="99" y="25"/>
                      <a:pt x="107" y="26"/>
                      <a:pt x="107" y="19"/>
                    </a:cubicBezTo>
                    <a:cubicBezTo>
                      <a:pt x="106" y="6"/>
                      <a:pt x="86" y="8"/>
                      <a:pt x="77" y="1"/>
                    </a:cubicBezTo>
                    <a:cubicBezTo>
                      <a:pt x="76" y="0"/>
                      <a:pt x="74" y="9"/>
                      <a:pt x="73" y="13"/>
                    </a:cubicBezTo>
                    <a:cubicBezTo>
                      <a:pt x="50" y="7"/>
                      <a:pt x="27" y="4"/>
                      <a:pt x="0" y="14"/>
                    </a:cubicBezTo>
                    <a:cubicBezTo>
                      <a:pt x="18" y="21"/>
                      <a:pt x="32" y="26"/>
                      <a:pt x="48" y="24"/>
                    </a:cubicBezTo>
                    <a:cubicBezTo>
                      <a:pt x="63" y="25"/>
                      <a:pt x="78" y="25"/>
                      <a:pt x="93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20" name="Freeform 32">
                <a:extLst>
                  <a:ext uri="{FF2B5EF4-FFF2-40B4-BE49-F238E27FC236}">
                    <a16:creationId xmlns:a16="http://schemas.microsoft.com/office/drawing/2014/main" id="{E5A0388C-5045-45EB-A527-A67406615D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2138" y="2603500"/>
                <a:ext cx="50800" cy="28575"/>
              </a:xfrm>
              <a:custGeom>
                <a:avLst/>
                <a:gdLst>
                  <a:gd name="T0" fmla="*/ 44 w 82"/>
                  <a:gd name="T1" fmla="*/ 27 h 47"/>
                  <a:gd name="T2" fmla="*/ 75 w 82"/>
                  <a:gd name="T3" fmla="*/ 34 h 47"/>
                  <a:gd name="T4" fmla="*/ 62 w 82"/>
                  <a:gd name="T5" fmla="*/ 22 h 47"/>
                  <a:gd name="T6" fmla="*/ 46 w 82"/>
                  <a:gd name="T7" fmla="*/ 10 h 47"/>
                  <a:gd name="T8" fmla="*/ 46 w 82"/>
                  <a:gd name="T9" fmla="*/ 10 h 47"/>
                  <a:gd name="T10" fmla="*/ 8 w 82"/>
                  <a:gd name="T11" fmla="*/ 7 h 47"/>
                  <a:gd name="T12" fmla="*/ 44 w 82"/>
                  <a:gd name="T13" fmla="*/ 2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2" h="47">
                    <a:moveTo>
                      <a:pt x="44" y="27"/>
                    </a:moveTo>
                    <a:cubicBezTo>
                      <a:pt x="55" y="28"/>
                      <a:pt x="60" y="47"/>
                      <a:pt x="75" y="34"/>
                    </a:cubicBezTo>
                    <a:cubicBezTo>
                      <a:pt x="82" y="28"/>
                      <a:pt x="74" y="22"/>
                      <a:pt x="62" y="22"/>
                    </a:cubicBezTo>
                    <a:cubicBezTo>
                      <a:pt x="61" y="15"/>
                      <a:pt x="57" y="10"/>
                      <a:pt x="46" y="10"/>
                    </a:cubicBezTo>
                    <a:cubicBezTo>
                      <a:pt x="46" y="10"/>
                      <a:pt x="46" y="10"/>
                      <a:pt x="46" y="10"/>
                    </a:cubicBezTo>
                    <a:cubicBezTo>
                      <a:pt x="36" y="0"/>
                      <a:pt x="22" y="3"/>
                      <a:pt x="8" y="7"/>
                    </a:cubicBezTo>
                    <a:cubicBezTo>
                      <a:pt x="29" y="6"/>
                      <a:pt x="0" y="47"/>
                      <a:pt x="44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21" name="Freeform 33">
                <a:extLst>
                  <a:ext uri="{FF2B5EF4-FFF2-40B4-BE49-F238E27FC236}">
                    <a16:creationId xmlns:a16="http://schemas.microsoft.com/office/drawing/2014/main" id="{54DBD6B1-F112-4BCC-8905-980E9767A4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7500" y="2606675"/>
                <a:ext cx="41275" cy="11112"/>
              </a:xfrm>
              <a:custGeom>
                <a:avLst/>
                <a:gdLst>
                  <a:gd name="T0" fmla="*/ 66 w 66"/>
                  <a:gd name="T1" fmla="*/ 0 h 18"/>
                  <a:gd name="T2" fmla="*/ 0 w 66"/>
                  <a:gd name="T3" fmla="*/ 0 h 18"/>
                  <a:gd name="T4" fmla="*/ 66 w 66"/>
                  <a:gd name="T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6" h="18">
                    <a:moveTo>
                      <a:pt x="66" y="0"/>
                    </a:moveTo>
                    <a:cubicBezTo>
                      <a:pt x="42" y="0"/>
                      <a:pt x="25" y="0"/>
                      <a:pt x="0" y="0"/>
                    </a:cubicBezTo>
                    <a:cubicBezTo>
                      <a:pt x="26" y="18"/>
                      <a:pt x="43" y="7"/>
                      <a:pt x="6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22" name="Freeform 34">
                <a:extLst>
                  <a:ext uri="{FF2B5EF4-FFF2-40B4-BE49-F238E27FC236}">
                    <a16:creationId xmlns:a16="http://schemas.microsoft.com/office/drawing/2014/main" id="{2F1D0DA9-56FC-4B36-B3CC-B89F94DB80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1925" y="2598738"/>
                <a:ext cx="23812" cy="12700"/>
              </a:xfrm>
              <a:custGeom>
                <a:avLst/>
                <a:gdLst>
                  <a:gd name="T0" fmla="*/ 40 w 40"/>
                  <a:gd name="T1" fmla="*/ 7 h 21"/>
                  <a:gd name="T2" fmla="*/ 0 w 40"/>
                  <a:gd name="T3" fmla="*/ 15 h 21"/>
                  <a:gd name="T4" fmla="*/ 40 w 40"/>
                  <a:gd name="T5" fmla="*/ 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21">
                    <a:moveTo>
                      <a:pt x="40" y="7"/>
                    </a:moveTo>
                    <a:cubicBezTo>
                      <a:pt x="23" y="0"/>
                      <a:pt x="12" y="6"/>
                      <a:pt x="0" y="15"/>
                    </a:cubicBezTo>
                    <a:cubicBezTo>
                      <a:pt x="16" y="16"/>
                      <a:pt x="30" y="21"/>
                      <a:pt x="4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23" name="Freeform 35">
                <a:extLst>
                  <a:ext uri="{FF2B5EF4-FFF2-40B4-BE49-F238E27FC236}">
                    <a16:creationId xmlns:a16="http://schemas.microsoft.com/office/drawing/2014/main" id="{92A09BB1-BA6E-4962-BD99-C718AAC296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5150" y="2611438"/>
                <a:ext cx="19050" cy="9525"/>
              </a:xfrm>
              <a:custGeom>
                <a:avLst/>
                <a:gdLst>
                  <a:gd name="T0" fmla="*/ 2 w 32"/>
                  <a:gd name="T1" fmla="*/ 5 h 16"/>
                  <a:gd name="T2" fmla="*/ 1 w 32"/>
                  <a:gd name="T3" fmla="*/ 10 h 16"/>
                  <a:gd name="T4" fmla="*/ 32 w 32"/>
                  <a:gd name="T5" fmla="*/ 10 h 16"/>
                  <a:gd name="T6" fmla="*/ 2 w 32"/>
                  <a:gd name="T7" fmla="*/ 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16">
                    <a:moveTo>
                      <a:pt x="2" y="5"/>
                    </a:moveTo>
                    <a:cubicBezTo>
                      <a:pt x="1" y="6"/>
                      <a:pt x="0" y="10"/>
                      <a:pt x="1" y="10"/>
                    </a:cubicBezTo>
                    <a:cubicBezTo>
                      <a:pt x="11" y="16"/>
                      <a:pt x="20" y="16"/>
                      <a:pt x="32" y="10"/>
                    </a:cubicBezTo>
                    <a:cubicBezTo>
                      <a:pt x="21" y="1"/>
                      <a:pt x="12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24" name="Freeform 36">
                <a:extLst>
                  <a:ext uri="{FF2B5EF4-FFF2-40B4-BE49-F238E27FC236}">
                    <a16:creationId xmlns:a16="http://schemas.microsoft.com/office/drawing/2014/main" id="{7CE01E5D-D9AE-4648-A42D-BC5FA3CCB7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0875" y="2600325"/>
                <a:ext cx="95250" cy="30162"/>
              </a:xfrm>
              <a:custGeom>
                <a:avLst/>
                <a:gdLst>
                  <a:gd name="T0" fmla="*/ 37 w 152"/>
                  <a:gd name="T1" fmla="*/ 39 h 49"/>
                  <a:gd name="T2" fmla="*/ 85 w 152"/>
                  <a:gd name="T3" fmla="*/ 38 h 49"/>
                  <a:gd name="T4" fmla="*/ 110 w 152"/>
                  <a:gd name="T5" fmla="*/ 33 h 49"/>
                  <a:gd name="T6" fmla="*/ 110 w 152"/>
                  <a:gd name="T7" fmla="*/ 33 h 49"/>
                  <a:gd name="T8" fmla="*/ 110 w 152"/>
                  <a:gd name="T9" fmla="*/ 33 h 49"/>
                  <a:gd name="T10" fmla="*/ 126 w 152"/>
                  <a:gd name="T11" fmla="*/ 38 h 49"/>
                  <a:gd name="T12" fmla="*/ 139 w 152"/>
                  <a:gd name="T13" fmla="*/ 47 h 49"/>
                  <a:gd name="T14" fmla="*/ 152 w 152"/>
                  <a:gd name="T15" fmla="*/ 23 h 49"/>
                  <a:gd name="T16" fmla="*/ 134 w 152"/>
                  <a:gd name="T17" fmla="*/ 20 h 49"/>
                  <a:gd name="T18" fmla="*/ 53 w 152"/>
                  <a:gd name="T19" fmla="*/ 21 h 49"/>
                  <a:gd name="T20" fmla="*/ 53 w 152"/>
                  <a:gd name="T21" fmla="*/ 21 h 49"/>
                  <a:gd name="T22" fmla="*/ 45 w 152"/>
                  <a:gd name="T23" fmla="*/ 20 h 49"/>
                  <a:gd name="T24" fmla="*/ 11 w 152"/>
                  <a:gd name="T25" fmla="*/ 13 h 49"/>
                  <a:gd name="T26" fmla="*/ 20 w 152"/>
                  <a:gd name="T27" fmla="*/ 26 h 49"/>
                  <a:gd name="T28" fmla="*/ 37 w 152"/>
                  <a:gd name="T29" fmla="*/ 3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2" h="49">
                    <a:moveTo>
                      <a:pt x="37" y="39"/>
                    </a:moveTo>
                    <a:cubicBezTo>
                      <a:pt x="53" y="38"/>
                      <a:pt x="69" y="38"/>
                      <a:pt x="85" y="38"/>
                    </a:cubicBezTo>
                    <a:cubicBezTo>
                      <a:pt x="94" y="38"/>
                      <a:pt x="104" y="40"/>
                      <a:pt x="110" y="33"/>
                    </a:cubicBezTo>
                    <a:cubicBezTo>
                      <a:pt x="110" y="33"/>
                      <a:pt x="110" y="33"/>
                      <a:pt x="110" y="33"/>
                    </a:cubicBezTo>
                    <a:cubicBezTo>
                      <a:pt x="110" y="33"/>
                      <a:pt x="110" y="33"/>
                      <a:pt x="110" y="33"/>
                    </a:cubicBezTo>
                    <a:cubicBezTo>
                      <a:pt x="117" y="32"/>
                      <a:pt x="123" y="33"/>
                      <a:pt x="126" y="38"/>
                    </a:cubicBezTo>
                    <a:cubicBezTo>
                      <a:pt x="128" y="43"/>
                      <a:pt x="135" y="49"/>
                      <a:pt x="139" y="47"/>
                    </a:cubicBezTo>
                    <a:cubicBezTo>
                      <a:pt x="149" y="42"/>
                      <a:pt x="137" y="28"/>
                      <a:pt x="152" y="23"/>
                    </a:cubicBezTo>
                    <a:cubicBezTo>
                      <a:pt x="146" y="22"/>
                      <a:pt x="140" y="21"/>
                      <a:pt x="134" y="20"/>
                    </a:cubicBezTo>
                    <a:cubicBezTo>
                      <a:pt x="106" y="10"/>
                      <a:pt x="79" y="0"/>
                      <a:pt x="53" y="21"/>
                    </a:cubicBezTo>
                    <a:cubicBezTo>
                      <a:pt x="53" y="21"/>
                      <a:pt x="53" y="21"/>
                      <a:pt x="53" y="21"/>
                    </a:cubicBezTo>
                    <a:cubicBezTo>
                      <a:pt x="50" y="20"/>
                      <a:pt x="47" y="20"/>
                      <a:pt x="45" y="20"/>
                    </a:cubicBezTo>
                    <a:cubicBezTo>
                      <a:pt x="35" y="14"/>
                      <a:pt x="25" y="4"/>
                      <a:pt x="11" y="13"/>
                    </a:cubicBezTo>
                    <a:cubicBezTo>
                      <a:pt x="0" y="20"/>
                      <a:pt x="9" y="24"/>
                      <a:pt x="20" y="26"/>
                    </a:cubicBezTo>
                    <a:cubicBezTo>
                      <a:pt x="22" y="33"/>
                      <a:pt x="14" y="48"/>
                      <a:pt x="37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26" name="Freeform 37">
                <a:extLst>
                  <a:ext uri="{FF2B5EF4-FFF2-40B4-BE49-F238E27FC236}">
                    <a16:creationId xmlns:a16="http://schemas.microsoft.com/office/drawing/2014/main" id="{669F40CE-24F0-4E72-AA91-143FD64A89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1900" y="2603500"/>
                <a:ext cx="19050" cy="9525"/>
              </a:xfrm>
              <a:custGeom>
                <a:avLst/>
                <a:gdLst>
                  <a:gd name="T0" fmla="*/ 32 w 32"/>
                  <a:gd name="T1" fmla="*/ 0 h 16"/>
                  <a:gd name="T2" fmla="*/ 0 w 32"/>
                  <a:gd name="T3" fmla="*/ 7 h 16"/>
                  <a:gd name="T4" fmla="*/ 32 w 32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" h="16">
                    <a:moveTo>
                      <a:pt x="32" y="0"/>
                    </a:moveTo>
                    <a:cubicBezTo>
                      <a:pt x="20" y="3"/>
                      <a:pt x="10" y="5"/>
                      <a:pt x="0" y="7"/>
                    </a:cubicBezTo>
                    <a:cubicBezTo>
                      <a:pt x="11" y="8"/>
                      <a:pt x="25" y="16"/>
                      <a:pt x="3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28" name="Freeform 38">
                <a:extLst>
                  <a:ext uri="{FF2B5EF4-FFF2-40B4-BE49-F238E27FC236}">
                    <a16:creationId xmlns:a16="http://schemas.microsoft.com/office/drawing/2014/main" id="{0707C8AF-3E3C-41F3-B998-703443419F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7388" y="2833688"/>
                <a:ext cx="31750" cy="6350"/>
              </a:xfrm>
              <a:custGeom>
                <a:avLst/>
                <a:gdLst>
                  <a:gd name="T0" fmla="*/ 0 w 52"/>
                  <a:gd name="T1" fmla="*/ 5 h 10"/>
                  <a:gd name="T2" fmla="*/ 52 w 52"/>
                  <a:gd name="T3" fmla="*/ 6 h 10"/>
                  <a:gd name="T4" fmla="*/ 0 w 52"/>
                  <a:gd name="T5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10">
                    <a:moveTo>
                      <a:pt x="0" y="5"/>
                    </a:moveTo>
                    <a:cubicBezTo>
                      <a:pt x="22" y="10"/>
                      <a:pt x="36" y="10"/>
                      <a:pt x="52" y="6"/>
                    </a:cubicBezTo>
                    <a:cubicBezTo>
                      <a:pt x="36" y="0"/>
                      <a:pt x="23" y="2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29" name="Freeform 39">
                <a:extLst>
                  <a:ext uri="{FF2B5EF4-FFF2-40B4-BE49-F238E27FC236}">
                    <a16:creationId xmlns:a16="http://schemas.microsoft.com/office/drawing/2014/main" id="{3589DD8B-4D61-422B-A4F0-B00F502E1C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4888" y="2616200"/>
                <a:ext cx="11112" cy="7937"/>
              </a:xfrm>
              <a:custGeom>
                <a:avLst/>
                <a:gdLst>
                  <a:gd name="T0" fmla="*/ 12 w 18"/>
                  <a:gd name="T1" fmla="*/ 1 h 12"/>
                  <a:gd name="T2" fmla="*/ 0 w 18"/>
                  <a:gd name="T3" fmla="*/ 12 h 12"/>
                  <a:gd name="T4" fmla="*/ 18 w 18"/>
                  <a:gd name="T5" fmla="*/ 4 h 12"/>
                  <a:gd name="T6" fmla="*/ 12 w 18"/>
                  <a:gd name="T7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2">
                    <a:moveTo>
                      <a:pt x="12" y="1"/>
                    </a:moveTo>
                    <a:cubicBezTo>
                      <a:pt x="1" y="0"/>
                      <a:pt x="0" y="6"/>
                      <a:pt x="0" y="12"/>
                    </a:cubicBezTo>
                    <a:cubicBezTo>
                      <a:pt x="8" y="11"/>
                      <a:pt x="16" y="11"/>
                      <a:pt x="18" y="4"/>
                    </a:cubicBezTo>
                    <a:cubicBezTo>
                      <a:pt x="18" y="3"/>
                      <a:pt x="14" y="1"/>
                      <a:pt x="1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30" name="Freeform 40">
                <a:extLst>
                  <a:ext uri="{FF2B5EF4-FFF2-40B4-BE49-F238E27FC236}">
                    <a16:creationId xmlns:a16="http://schemas.microsoft.com/office/drawing/2014/main" id="{73D10B19-53EA-4E43-9D6C-8DE3172761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4888" y="2624138"/>
                <a:ext cx="0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31" name="Freeform 41">
                <a:extLst>
                  <a:ext uri="{FF2B5EF4-FFF2-40B4-BE49-F238E27FC236}">
                    <a16:creationId xmlns:a16="http://schemas.microsoft.com/office/drawing/2014/main" id="{C932E408-B63B-4463-AAF6-EF6DBFAB5B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5763" y="2601913"/>
                <a:ext cx="130175" cy="22225"/>
              </a:xfrm>
              <a:custGeom>
                <a:avLst/>
                <a:gdLst>
                  <a:gd name="T0" fmla="*/ 23 w 209"/>
                  <a:gd name="T1" fmla="*/ 19 h 36"/>
                  <a:gd name="T2" fmla="*/ 85 w 209"/>
                  <a:gd name="T3" fmla="*/ 13 h 36"/>
                  <a:gd name="T4" fmla="*/ 209 w 209"/>
                  <a:gd name="T5" fmla="*/ 14 h 36"/>
                  <a:gd name="T6" fmla="*/ 93 w 209"/>
                  <a:gd name="T7" fmla="*/ 7 h 36"/>
                  <a:gd name="T8" fmla="*/ 21 w 209"/>
                  <a:gd name="T9" fmla="*/ 11 h 36"/>
                  <a:gd name="T10" fmla="*/ 1 w 209"/>
                  <a:gd name="T11" fmla="*/ 17 h 36"/>
                  <a:gd name="T12" fmla="*/ 23 w 209"/>
                  <a:gd name="T13" fmla="*/ 1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9" h="36">
                    <a:moveTo>
                      <a:pt x="23" y="19"/>
                    </a:moveTo>
                    <a:cubicBezTo>
                      <a:pt x="44" y="17"/>
                      <a:pt x="64" y="15"/>
                      <a:pt x="85" y="13"/>
                    </a:cubicBezTo>
                    <a:cubicBezTo>
                      <a:pt x="112" y="35"/>
                      <a:pt x="160" y="36"/>
                      <a:pt x="209" y="14"/>
                    </a:cubicBezTo>
                    <a:cubicBezTo>
                      <a:pt x="171" y="0"/>
                      <a:pt x="130" y="25"/>
                      <a:pt x="93" y="7"/>
                    </a:cubicBezTo>
                    <a:cubicBezTo>
                      <a:pt x="69" y="7"/>
                      <a:pt x="45" y="2"/>
                      <a:pt x="21" y="11"/>
                    </a:cubicBezTo>
                    <a:cubicBezTo>
                      <a:pt x="14" y="13"/>
                      <a:pt x="0" y="7"/>
                      <a:pt x="1" y="17"/>
                    </a:cubicBezTo>
                    <a:cubicBezTo>
                      <a:pt x="1" y="23"/>
                      <a:pt x="14" y="25"/>
                      <a:pt x="2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32" name="Freeform 42">
                <a:extLst>
                  <a:ext uri="{FF2B5EF4-FFF2-40B4-BE49-F238E27FC236}">
                    <a16:creationId xmlns:a16="http://schemas.microsoft.com/office/drawing/2014/main" id="{54F247E2-30FC-4362-89EA-20FC91DF72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9675" y="2606675"/>
                <a:ext cx="14287" cy="6350"/>
              </a:xfrm>
              <a:custGeom>
                <a:avLst/>
                <a:gdLst>
                  <a:gd name="T0" fmla="*/ 22 w 22"/>
                  <a:gd name="T1" fmla="*/ 5 h 9"/>
                  <a:gd name="T2" fmla="*/ 9 w 22"/>
                  <a:gd name="T3" fmla="*/ 0 h 9"/>
                  <a:gd name="T4" fmla="*/ 0 w 22"/>
                  <a:gd name="T5" fmla="*/ 3 h 9"/>
                  <a:gd name="T6" fmla="*/ 7 w 22"/>
                  <a:gd name="T7" fmla="*/ 8 h 9"/>
                  <a:gd name="T8" fmla="*/ 22 w 22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9">
                    <a:moveTo>
                      <a:pt x="22" y="5"/>
                    </a:moveTo>
                    <a:cubicBezTo>
                      <a:pt x="15" y="2"/>
                      <a:pt x="12" y="0"/>
                      <a:pt x="9" y="0"/>
                    </a:cubicBezTo>
                    <a:cubicBezTo>
                      <a:pt x="6" y="0"/>
                      <a:pt x="3" y="1"/>
                      <a:pt x="0" y="3"/>
                    </a:cubicBezTo>
                    <a:cubicBezTo>
                      <a:pt x="2" y="4"/>
                      <a:pt x="4" y="7"/>
                      <a:pt x="7" y="8"/>
                    </a:cubicBezTo>
                    <a:cubicBezTo>
                      <a:pt x="10" y="9"/>
                      <a:pt x="13" y="7"/>
                      <a:pt x="2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33" name="Freeform 43">
                <a:extLst>
                  <a:ext uri="{FF2B5EF4-FFF2-40B4-BE49-F238E27FC236}">
                    <a16:creationId xmlns:a16="http://schemas.microsoft.com/office/drawing/2014/main" id="{4DE63ECC-2776-4D4E-A110-30CEB221F1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1613" y="2601913"/>
                <a:ext cx="12700" cy="6350"/>
              </a:xfrm>
              <a:custGeom>
                <a:avLst/>
                <a:gdLst>
                  <a:gd name="T0" fmla="*/ 21 w 21"/>
                  <a:gd name="T1" fmla="*/ 3 h 10"/>
                  <a:gd name="T2" fmla="*/ 12 w 21"/>
                  <a:gd name="T3" fmla="*/ 0 h 10"/>
                  <a:gd name="T4" fmla="*/ 0 w 21"/>
                  <a:gd name="T5" fmla="*/ 7 h 10"/>
                  <a:gd name="T6" fmla="*/ 9 w 21"/>
                  <a:gd name="T7" fmla="*/ 10 h 10"/>
                  <a:gd name="T8" fmla="*/ 21 w 21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0">
                    <a:moveTo>
                      <a:pt x="21" y="3"/>
                    </a:moveTo>
                    <a:cubicBezTo>
                      <a:pt x="18" y="2"/>
                      <a:pt x="14" y="0"/>
                      <a:pt x="12" y="0"/>
                    </a:cubicBezTo>
                    <a:cubicBezTo>
                      <a:pt x="7" y="1"/>
                      <a:pt x="4" y="4"/>
                      <a:pt x="0" y="7"/>
                    </a:cubicBezTo>
                    <a:cubicBezTo>
                      <a:pt x="3" y="8"/>
                      <a:pt x="6" y="9"/>
                      <a:pt x="9" y="10"/>
                    </a:cubicBezTo>
                    <a:cubicBezTo>
                      <a:pt x="13" y="7"/>
                      <a:pt x="17" y="5"/>
                      <a:pt x="2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34" name="Freeform 44">
                <a:extLst>
                  <a:ext uri="{FF2B5EF4-FFF2-40B4-BE49-F238E27FC236}">
                    <a16:creationId xmlns:a16="http://schemas.microsoft.com/office/drawing/2014/main" id="{4D741813-F3A3-47DC-8F85-FC7BF68FB6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7950" y="2601913"/>
                <a:ext cx="9525" cy="7937"/>
              </a:xfrm>
              <a:custGeom>
                <a:avLst/>
                <a:gdLst>
                  <a:gd name="T0" fmla="*/ 15 w 15"/>
                  <a:gd name="T1" fmla="*/ 4 h 13"/>
                  <a:gd name="T2" fmla="*/ 8 w 15"/>
                  <a:gd name="T3" fmla="*/ 1 h 13"/>
                  <a:gd name="T4" fmla="*/ 1 w 15"/>
                  <a:gd name="T5" fmla="*/ 6 h 13"/>
                  <a:gd name="T6" fmla="*/ 4 w 15"/>
                  <a:gd name="T7" fmla="*/ 13 h 13"/>
                  <a:gd name="T8" fmla="*/ 15 w 15"/>
                  <a:gd name="T9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3">
                    <a:moveTo>
                      <a:pt x="15" y="4"/>
                    </a:moveTo>
                    <a:cubicBezTo>
                      <a:pt x="13" y="3"/>
                      <a:pt x="10" y="0"/>
                      <a:pt x="8" y="1"/>
                    </a:cubicBezTo>
                    <a:cubicBezTo>
                      <a:pt x="5" y="1"/>
                      <a:pt x="1" y="4"/>
                      <a:pt x="1" y="6"/>
                    </a:cubicBezTo>
                    <a:cubicBezTo>
                      <a:pt x="0" y="8"/>
                      <a:pt x="3" y="13"/>
                      <a:pt x="4" y="13"/>
                    </a:cubicBezTo>
                    <a:cubicBezTo>
                      <a:pt x="10" y="13"/>
                      <a:pt x="14" y="10"/>
                      <a:pt x="15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36" name="Freeform 45">
                <a:extLst>
                  <a:ext uri="{FF2B5EF4-FFF2-40B4-BE49-F238E27FC236}">
                    <a16:creationId xmlns:a16="http://schemas.microsoft.com/office/drawing/2014/main" id="{76180D54-0B08-4CEA-89C6-D9CBC9BF21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0100" y="2598738"/>
                <a:ext cx="11112" cy="6350"/>
              </a:xfrm>
              <a:custGeom>
                <a:avLst/>
                <a:gdLst>
                  <a:gd name="T0" fmla="*/ 16 w 17"/>
                  <a:gd name="T1" fmla="*/ 5 h 11"/>
                  <a:gd name="T2" fmla="*/ 8 w 17"/>
                  <a:gd name="T3" fmla="*/ 1 h 11"/>
                  <a:gd name="T4" fmla="*/ 2 w 17"/>
                  <a:gd name="T5" fmla="*/ 6 h 11"/>
                  <a:gd name="T6" fmla="*/ 10 w 17"/>
                  <a:gd name="T7" fmla="*/ 10 h 11"/>
                  <a:gd name="T8" fmla="*/ 16 w 17"/>
                  <a:gd name="T9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1">
                    <a:moveTo>
                      <a:pt x="16" y="5"/>
                    </a:moveTo>
                    <a:cubicBezTo>
                      <a:pt x="14" y="4"/>
                      <a:pt x="11" y="2"/>
                      <a:pt x="8" y="1"/>
                    </a:cubicBezTo>
                    <a:cubicBezTo>
                      <a:pt x="3" y="0"/>
                      <a:pt x="0" y="3"/>
                      <a:pt x="2" y="6"/>
                    </a:cubicBezTo>
                    <a:cubicBezTo>
                      <a:pt x="3" y="8"/>
                      <a:pt x="7" y="10"/>
                      <a:pt x="10" y="10"/>
                    </a:cubicBezTo>
                    <a:cubicBezTo>
                      <a:pt x="13" y="11"/>
                      <a:pt x="17" y="10"/>
                      <a:pt x="16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37" name="Freeform 46">
                <a:extLst>
                  <a:ext uri="{FF2B5EF4-FFF2-40B4-BE49-F238E27FC236}">
                    <a16:creationId xmlns:a16="http://schemas.microsoft.com/office/drawing/2014/main" id="{EA0D0B02-A10E-4DE3-B5B0-E706B20CDA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0038" y="2582863"/>
                <a:ext cx="15875" cy="9525"/>
              </a:xfrm>
              <a:custGeom>
                <a:avLst/>
                <a:gdLst>
                  <a:gd name="T0" fmla="*/ 23 w 24"/>
                  <a:gd name="T1" fmla="*/ 8 h 17"/>
                  <a:gd name="T2" fmla="*/ 0 w 24"/>
                  <a:gd name="T3" fmla="*/ 5 h 17"/>
                  <a:gd name="T4" fmla="*/ 11 w 24"/>
                  <a:gd name="T5" fmla="*/ 9 h 17"/>
                  <a:gd name="T6" fmla="*/ 23 w 24"/>
                  <a:gd name="T7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7">
                    <a:moveTo>
                      <a:pt x="23" y="8"/>
                    </a:moveTo>
                    <a:cubicBezTo>
                      <a:pt x="23" y="2"/>
                      <a:pt x="13" y="0"/>
                      <a:pt x="0" y="5"/>
                    </a:cubicBezTo>
                    <a:cubicBezTo>
                      <a:pt x="4" y="7"/>
                      <a:pt x="7" y="8"/>
                      <a:pt x="11" y="9"/>
                    </a:cubicBezTo>
                    <a:cubicBezTo>
                      <a:pt x="15" y="11"/>
                      <a:pt x="24" y="17"/>
                      <a:pt x="2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38" name="Freeform 47">
                <a:extLst>
                  <a:ext uri="{FF2B5EF4-FFF2-40B4-BE49-F238E27FC236}">
                    <a16:creationId xmlns:a16="http://schemas.microsoft.com/office/drawing/2014/main" id="{623AE430-8B94-4837-B7AA-650FE6EED1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9163" y="3097213"/>
                <a:ext cx="0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0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39" name="Freeform 48">
                <a:extLst>
                  <a:ext uri="{FF2B5EF4-FFF2-40B4-BE49-F238E27FC236}">
                    <a16:creationId xmlns:a16="http://schemas.microsoft.com/office/drawing/2014/main" id="{3F2D6CD0-539A-4463-B6D4-11356585206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4051" y="2586038"/>
                <a:ext cx="2446337" cy="523874"/>
              </a:xfrm>
              <a:custGeom>
                <a:avLst/>
                <a:gdLst>
                  <a:gd name="T0" fmla="*/ 3895 w 3936"/>
                  <a:gd name="T1" fmla="*/ 368 h 843"/>
                  <a:gd name="T2" fmla="*/ 3858 w 3936"/>
                  <a:gd name="T3" fmla="*/ 149 h 843"/>
                  <a:gd name="T4" fmla="*/ 3674 w 3936"/>
                  <a:gd name="T5" fmla="*/ 92 h 843"/>
                  <a:gd name="T6" fmla="*/ 3406 w 3936"/>
                  <a:gd name="T7" fmla="*/ 57 h 843"/>
                  <a:gd name="T8" fmla="*/ 3165 w 3936"/>
                  <a:gd name="T9" fmla="*/ 62 h 843"/>
                  <a:gd name="T10" fmla="*/ 2953 w 3936"/>
                  <a:gd name="T11" fmla="*/ 66 h 843"/>
                  <a:gd name="T12" fmla="*/ 2793 w 3936"/>
                  <a:gd name="T13" fmla="*/ 51 h 843"/>
                  <a:gd name="T14" fmla="*/ 2607 w 3936"/>
                  <a:gd name="T15" fmla="*/ 61 h 843"/>
                  <a:gd name="T16" fmla="*/ 2487 w 3936"/>
                  <a:gd name="T17" fmla="*/ 55 h 843"/>
                  <a:gd name="T18" fmla="*/ 2414 w 3936"/>
                  <a:gd name="T19" fmla="*/ 56 h 843"/>
                  <a:gd name="T20" fmla="*/ 2325 w 3936"/>
                  <a:gd name="T21" fmla="*/ 85 h 843"/>
                  <a:gd name="T22" fmla="*/ 1974 w 3936"/>
                  <a:gd name="T23" fmla="*/ 84 h 843"/>
                  <a:gd name="T24" fmla="*/ 1797 w 3936"/>
                  <a:gd name="T25" fmla="*/ 75 h 843"/>
                  <a:gd name="T26" fmla="*/ 1422 w 3936"/>
                  <a:gd name="T27" fmla="*/ 89 h 843"/>
                  <a:gd name="T28" fmla="*/ 1035 w 3936"/>
                  <a:gd name="T29" fmla="*/ 68 h 843"/>
                  <a:gd name="T30" fmla="*/ 769 w 3936"/>
                  <a:gd name="T31" fmla="*/ 43 h 843"/>
                  <a:gd name="T32" fmla="*/ 472 w 3936"/>
                  <a:gd name="T33" fmla="*/ 25 h 843"/>
                  <a:gd name="T34" fmla="*/ 239 w 3936"/>
                  <a:gd name="T35" fmla="*/ 79 h 843"/>
                  <a:gd name="T36" fmla="*/ 101 w 3936"/>
                  <a:gd name="T37" fmla="*/ 162 h 843"/>
                  <a:gd name="T38" fmla="*/ 120 w 3936"/>
                  <a:gd name="T39" fmla="*/ 385 h 843"/>
                  <a:gd name="T40" fmla="*/ 56 w 3936"/>
                  <a:gd name="T41" fmla="*/ 476 h 843"/>
                  <a:gd name="T42" fmla="*/ 68 w 3936"/>
                  <a:gd name="T43" fmla="*/ 526 h 843"/>
                  <a:gd name="T44" fmla="*/ 61 w 3936"/>
                  <a:gd name="T45" fmla="*/ 573 h 843"/>
                  <a:gd name="T46" fmla="*/ 134 w 3936"/>
                  <a:gd name="T47" fmla="*/ 674 h 843"/>
                  <a:gd name="T48" fmla="*/ 340 w 3936"/>
                  <a:gd name="T49" fmla="*/ 694 h 843"/>
                  <a:gd name="T50" fmla="*/ 602 w 3936"/>
                  <a:gd name="T51" fmla="*/ 773 h 843"/>
                  <a:gd name="T52" fmla="*/ 1461 w 3936"/>
                  <a:gd name="T53" fmla="*/ 779 h 843"/>
                  <a:gd name="T54" fmla="*/ 1690 w 3936"/>
                  <a:gd name="T55" fmla="*/ 780 h 843"/>
                  <a:gd name="T56" fmla="*/ 1988 w 3936"/>
                  <a:gd name="T57" fmla="*/ 804 h 843"/>
                  <a:gd name="T58" fmla="*/ 2423 w 3936"/>
                  <a:gd name="T59" fmla="*/ 828 h 843"/>
                  <a:gd name="T60" fmla="*/ 2801 w 3936"/>
                  <a:gd name="T61" fmla="*/ 829 h 843"/>
                  <a:gd name="T62" fmla="*/ 3373 w 3936"/>
                  <a:gd name="T63" fmla="*/ 805 h 843"/>
                  <a:gd name="T64" fmla="*/ 3600 w 3936"/>
                  <a:gd name="T65" fmla="*/ 661 h 843"/>
                  <a:gd name="T66" fmla="*/ 3863 w 3936"/>
                  <a:gd name="T67" fmla="*/ 598 h 843"/>
                  <a:gd name="T68" fmla="*/ 3873 w 3936"/>
                  <a:gd name="T69" fmla="*/ 535 h 843"/>
                  <a:gd name="T70" fmla="*/ 3833 w 3936"/>
                  <a:gd name="T71" fmla="*/ 475 h 843"/>
                  <a:gd name="T72" fmla="*/ 472 w 3936"/>
                  <a:gd name="T73" fmla="*/ 31 h 843"/>
                  <a:gd name="T74" fmla="*/ 3490 w 3936"/>
                  <a:gd name="T75" fmla="*/ 695 h 843"/>
                  <a:gd name="T76" fmla="*/ 3370 w 3936"/>
                  <a:gd name="T77" fmla="*/ 706 h 843"/>
                  <a:gd name="T78" fmla="*/ 3639 w 3936"/>
                  <a:gd name="T79" fmla="*/ 476 h 843"/>
                  <a:gd name="T80" fmla="*/ 183 w 3936"/>
                  <a:gd name="T81" fmla="*/ 486 h 843"/>
                  <a:gd name="T82" fmla="*/ 801 w 3936"/>
                  <a:gd name="T83" fmla="*/ 734 h 843"/>
                  <a:gd name="T84" fmla="*/ 3667 w 3936"/>
                  <a:gd name="T85" fmla="*/ 567 h 843"/>
                  <a:gd name="T86" fmla="*/ 251 w 3936"/>
                  <a:gd name="T87" fmla="*/ 622 h 843"/>
                  <a:gd name="T88" fmla="*/ 3422 w 3936"/>
                  <a:gd name="T89" fmla="*/ 698 h 843"/>
                  <a:gd name="T90" fmla="*/ 3744 w 3936"/>
                  <a:gd name="T91" fmla="*/ 450 h 843"/>
                  <a:gd name="T92" fmla="*/ 1020 w 3936"/>
                  <a:gd name="T93" fmla="*/ 742 h 843"/>
                  <a:gd name="T94" fmla="*/ 2792 w 3936"/>
                  <a:gd name="T95" fmla="*/ 770 h 843"/>
                  <a:gd name="T96" fmla="*/ 2930 w 3936"/>
                  <a:gd name="T97" fmla="*/ 91 h 843"/>
                  <a:gd name="T98" fmla="*/ 1287 w 3936"/>
                  <a:gd name="T99" fmla="*/ 102 h 843"/>
                  <a:gd name="T100" fmla="*/ 883 w 3936"/>
                  <a:gd name="T101" fmla="*/ 97 h 843"/>
                  <a:gd name="T102" fmla="*/ 141 w 3936"/>
                  <a:gd name="T103" fmla="*/ 631 h 843"/>
                  <a:gd name="T104" fmla="*/ 2277 w 3936"/>
                  <a:gd name="T105" fmla="*/ 804 h 843"/>
                  <a:gd name="T106" fmla="*/ 3793 w 3936"/>
                  <a:gd name="T107" fmla="*/ 608 h 843"/>
                  <a:gd name="T108" fmla="*/ 593 w 3936"/>
                  <a:gd name="T109" fmla="*/ 55 h 843"/>
                  <a:gd name="T110" fmla="*/ 214 w 3936"/>
                  <a:gd name="T111" fmla="*/ 668 h 843"/>
                  <a:gd name="T112" fmla="*/ 2084 w 3936"/>
                  <a:gd name="T113" fmla="*/ 775 h 843"/>
                  <a:gd name="T114" fmla="*/ 2985 w 3936"/>
                  <a:gd name="T115" fmla="*/ 61 h 843"/>
                  <a:gd name="T116" fmla="*/ 2300 w 3936"/>
                  <a:gd name="T117" fmla="*/ 84 h 843"/>
                  <a:gd name="T118" fmla="*/ 700 w 3936"/>
                  <a:gd name="T119" fmla="*/ 30 h 843"/>
                  <a:gd name="T120" fmla="*/ 2212 w 3936"/>
                  <a:gd name="T121" fmla="*/ 816 h 843"/>
                  <a:gd name="T122" fmla="*/ 3139 w 3936"/>
                  <a:gd name="T123" fmla="*/ 82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936" h="843">
                    <a:moveTo>
                      <a:pt x="3922" y="450"/>
                    </a:moveTo>
                    <a:cubicBezTo>
                      <a:pt x="3924" y="442"/>
                      <a:pt x="3913" y="439"/>
                      <a:pt x="3900" y="439"/>
                    </a:cubicBezTo>
                    <a:cubicBezTo>
                      <a:pt x="3868" y="442"/>
                      <a:pt x="3845" y="432"/>
                      <a:pt x="3825" y="417"/>
                    </a:cubicBezTo>
                    <a:cubicBezTo>
                      <a:pt x="3823" y="415"/>
                      <a:pt x="3820" y="413"/>
                      <a:pt x="3818" y="412"/>
                    </a:cubicBezTo>
                    <a:cubicBezTo>
                      <a:pt x="3815" y="410"/>
                      <a:pt x="3813" y="408"/>
                      <a:pt x="3810" y="406"/>
                    </a:cubicBezTo>
                    <a:cubicBezTo>
                      <a:pt x="3809" y="403"/>
                      <a:pt x="3808" y="400"/>
                      <a:pt x="3806" y="397"/>
                    </a:cubicBezTo>
                    <a:cubicBezTo>
                      <a:pt x="3810" y="393"/>
                      <a:pt x="3813" y="390"/>
                      <a:pt x="3816" y="386"/>
                    </a:cubicBezTo>
                    <a:cubicBezTo>
                      <a:pt x="3825" y="382"/>
                      <a:pt x="3834" y="382"/>
                      <a:pt x="3844" y="382"/>
                    </a:cubicBezTo>
                    <a:cubicBezTo>
                      <a:pt x="3851" y="383"/>
                      <a:pt x="3858" y="381"/>
                      <a:pt x="3865" y="382"/>
                    </a:cubicBezTo>
                    <a:cubicBezTo>
                      <a:pt x="3885" y="384"/>
                      <a:pt x="3892" y="377"/>
                      <a:pt x="3895" y="368"/>
                    </a:cubicBezTo>
                    <a:cubicBezTo>
                      <a:pt x="3898" y="366"/>
                      <a:pt x="3902" y="364"/>
                      <a:pt x="3904" y="359"/>
                    </a:cubicBezTo>
                    <a:cubicBezTo>
                      <a:pt x="3904" y="359"/>
                      <a:pt x="3904" y="359"/>
                      <a:pt x="3904" y="359"/>
                    </a:cubicBezTo>
                    <a:cubicBezTo>
                      <a:pt x="3905" y="355"/>
                      <a:pt x="3904" y="352"/>
                      <a:pt x="3904" y="348"/>
                    </a:cubicBezTo>
                    <a:cubicBezTo>
                      <a:pt x="3907" y="346"/>
                      <a:pt x="3912" y="344"/>
                      <a:pt x="3912" y="340"/>
                    </a:cubicBezTo>
                    <a:cubicBezTo>
                      <a:pt x="3913" y="335"/>
                      <a:pt x="3914" y="330"/>
                      <a:pt x="3914" y="324"/>
                    </a:cubicBezTo>
                    <a:cubicBezTo>
                      <a:pt x="3913" y="323"/>
                      <a:pt x="3912" y="321"/>
                      <a:pt x="3911" y="319"/>
                    </a:cubicBezTo>
                    <a:cubicBezTo>
                      <a:pt x="3912" y="318"/>
                      <a:pt x="3913" y="319"/>
                      <a:pt x="3914" y="324"/>
                    </a:cubicBezTo>
                    <a:cubicBezTo>
                      <a:pt x="3927" y="315"/>
                      <a:pt x="3919" y="304"/>
                      <a:pt x="3920" y="293"/>
                    </a:cubicBezTo>
                    <a:cubicBezTo>
                      <a:pt x="3919" y="267"/>
                      <a:pt x="3924" y="241"/>
                      <a:pt x="3913" y="216"/>
                    </a:cubicBezTo>
                    <a:cubicBezTo>
                      <a:pt x="3936" y="170"/>
                      <a:pt x="3915" y="144"/>
                      <a:pt x="3858" y="149"/>
                    </a:cubicBezTo>
                    <a:cubicBezTo>
                      <a:pt x="3855" y="131"/>
                      <a:pt x="3834" y="145"/>
                      <a:pt x="3824" y="139"/>
                    </a:cubicBezTo>
                    <a:cubicBezTo>
                      <a:pt x="3819" y="137"/>
                      <a:pt x="3813" y="135"/>
                      <a:pt x="3808" y="133"/>
                    </a:cubicBezTo>
                    <a:cubicBezTo>
                      <a:pt x="3805" y="127"/>
                      <a:pt x="3798" y="127"/>
                      <a:pt x="3792" y="128"/>
                    </a:cubicBezTo>
                    <a:cubicBezTo>
                      <a:pt x="3765" y="120"/>
                      <a:pt x="3736" y="124"/>
                      <a:pt x="3708" y="121"/>
                    </a:cubicBezTo>
                    <a:cubicBezTo>
                      <a:pt x="3704" y="119"/>
                      <a:pt x="3701" y="117"/>
                      <a:pt x="3696" y="116"/>
                    </a:cubicBezTo>
                    <a:cubicBezTo>
                      <a:pt x="3692" y="116"/>
                      <a:pt x="3690" y="119"/>
                      <a:pt x="3688" y="120"/>
                    </a:cubicBezTo>
                    <a:cubicBezTo>
                      <a:pt x="3688" y="120"/>
                      <a:pt x="3688" y="120"/>
                      <a:pt x="3688" y="120"/>
                    </a:cubicBezTo>
                    <a:cubicBezTo>
                      <a:pt x="3691" y="119"/>
                      <a:pt x="3693" y="117"/>
                      <a:pt x="3696" y="116"/>
                    </a:cubicBezTo>
                    <a:cubicBezTo>
                      <a:pt x="3693" y="114"/>
                      <a:pt x="3690" y="115"/>
                      <a:pt x="3687" y="114"/>
                    </a:cubicBezTo>
                    <a:cubicBezTo>
                      <a:pt x="3687" y="104"/>
                      <a:pt x="3692" y="92"/>
                      <a:pt x="3674" y="92"/>
                    </a:cubicBezTo>
                    <a:cubicBezTo>
                      <a:pt x="3645" y="92"/>
                      <a:pt x="3619" y="81"/>
                      <a:pt x="3590" y="86"/>
                    </a:cubicBezTo>
                    <a:cubicBezTo>
                      <a:pt x="3588" y="86"/>
                      <a:pt x="3586" y="86"/>
                      <a:pt x="3585" y="85"/>
                    </a:cubicBezTo>
                    <a:cubicBezTo>
                      <a:pt x="3584" y="85"/>
                      <a:pt x="3584" y="85"/>
                      <a:pt x="3583" y="85"/>
                    </a:cubicBezTo>
                    <a:cubicBezTo>
                      <a:pt x="3572" y="79"/>
                      <a:pt x="3558" y="78"/>
                      <a:pt x="3544" y="78"/>
                    </a:cubicBezTo>
                    <a:cubicBezTo>
                      <a:pt x="3536" y="61"/>
                      <a:pt x="3516" y="70"/>
                      <a:pt x="3501" y="69"/>
                    </a:cubicBezTo>
                    <a:cubicBezTo>
                      <a:pt x="3488" y="68"/>
                      <a:pt x="3475" y="68"/>
                      <a:pt x="3462" y="67"/>
                    </a:cubicBezTo>
                    <a:cubicBezTo>
                      <a:pt x="3462" y="68"/>
                      <a:pt x="3462" y="68"/>
                      <a:pt x="3462" y="68"/>
                    </a:cubicBezTo>
                    <a:cubicBezTo>
                      <a:pt x="3462" y="68"/>
                      <a:pt x="3462" y="68"/>
                      <a:pt x="3461" y="69"/>
                    </a:cubicBezTo>
                    <a:cubicBezTo>
                      <a:pt x="3461" y="68"/>
                      <a:pt x="3462" y="68"/>
                      <a:pt x="3462" y="67"/>
                    </a:cubicBezTo>
                    <a:cubicBezTo>
                      <a:pt x="3446" y="58"/>
                      <a:pt x="3426" y="56"/>
                      <a:pt x="3406" y="57"/>
                    </a:cubicBezTo>
                    <a:cubicBezTo>
                      <a:pt x="3383" y="52"/>
                      <a:pt x="3356" y="59"/>
                      <a:pt x="3335" y="48"/>
                    </a:cubicBezTo>
                    <a:cubicBezTo>
                      <a:pt x="3331" y="46"/>
                      <a:pt x="3319" y="45"/>
                      <a:pt x="3320" y="51"/>
                    </a:cubicBezTo>
                    <a:cubicBezTo>
                      <a:pt x="3323" y="65"/>
                      <a:pt x="3305" y="63"/>
                      <a:pt x="3296" y="66"/>
                    </a:cubicBezTo>
                    <a:cubicBezTo>
                      <a:pt x="3295" y="66"/>
                      <a:pt x="3294" y="66"/>
                      <a:pt x="3293" y="66"/>
                    </a:cubicBezTo>
                    <a:cubicBezTo>
                      <a:pt x="3270" y="59"/>
                      <a:pt x="3245" y="65"/>
                      <a:pt x="3221" y="63"/>
                    </a:cubicBezTo>
                    <a:cubicBezTo>
                      <a:pt x="3221" y="63"/>
                      <a:pt x="3220" y="62"/>
                      <a:pt x="3220" y="62"/>
                    </a:cubicBezTo>
                    <a:cubicBezTo>
                      <a:pt x="3219" y="63"/>
                      <a:pt x="3219" y="63"/>
                      <a:pt x="3218" y="63"/>
                    </a:cubicBezTo>
                    <a:cubicBezTo>
                      <a:pt x="3213" y="62"/>
                      <a:pt x="3209" y="63"/>
                      <a:pt x="3204" y="62"/>
                    </a:cubicBezTo>
                    <a:cubicBezTo>
                      <a:pt x="3204" y="62"/>
                      <a:pt x="3204" y="62"/>
                      <a:pt x="3204" y="62"/>
                    </a:cubicBezTo>
                    <a:cubicBezTo>
                      <a:pt x="3191" y="62"/>
                      <a:pt x="3178" y="62"/>
                      <a:pt x="3165" y="62"/>
                    </a:cubicBezTo>
                    <a:cubicBezTo>
                      <a:pt x="3149" y="54"/>
                      <a:pt x="3131" y="54"/>
                      <a:pt x="3113" y="56"/>
                    </a:cubicBezTo>
                    <a:cubicBezTo>
                      <a:pt x="3107" y="56"/>
                      <a:pt x="3101" y="55"/>
                      <a:pt x="3098" y="61"/>
                    </a:cubicBezTo>
                    <a:cubicBezTo>
                      <a:pt x="3098" y="61"/>
                      <a:pt x="3098" y="61"/>
                      <a:pt x="3098" y="61"/>
                    </a:cubicBezTo>
                    <a:cubicBezTo>
                      <a:pt x="3098" y="61"/>
                      <a:pt x="3098" y="61"/>
                      <a:pt x="3098" y="61"/>
                    </a:cubicBezTo>
                    <a:cubicBezTo>
                      <a:pt x="3092" y="62"/>
                      <a:pt x="3086" y="64"/>
                      <a:pt x="3080" y="66"/>
                    </a:cubicBezTo>
                    <a:cubicBezTo>
                      <a:pt x="3065" y="66"/>
                      <a:pt x="3050" y="66"/>
                      <a:pt x="3035" y="65"/>
                    </a:cubicBezTo>
                    <a:cubicBezTo>
                      <a:pt x="3038" y="48"/>
                      <a:pt x="3022" y="54"/>
                      <a:pt x="3010" y="55"/>
                    </a:cubicBezTo>
                    <a:cubicBezTo>
                      <a:pt x="3003" y="46"/>
                      <a:pt x="2989" y="48"/>
                      <a:pt x="2979" y="50"/>
                    </a:cubicBezTo>
                    <a:cubicBezTo>
                      <a:pt x="2952" y="53"/>
                      <a:pt x="2985" y="57"/>
                      <a:pt x="2980" y="62"/>
                    </a:cubicBezTo>
                    <a:cubicBezTo>
                      <a:pt x="2971" y="64"/>
                      <a:pt x="2964" y="69"/>
                      <a:pt x="2953" y="66"/>
                    </a:cubicBezTo>
                    <a:cubicBezTo>
                      <a:pt x="2936" y="60"/>
                      <a:pt x="2918" y="57"/>
                      <a:pt x="2898" y="61"/>
                    </a:cubicBezTo>
                    <a:cubicBezTo>
                      <a:pt x="2888" y="53"/>
                      <a:pt x="2886" y="63"/>
                      <a:pt x="2881" y="66"/>
                    </a:cubicBezTo>
                    <a:cubicBezTo>
                      <a:pt x="2866" y="70"/>
                      <a:pt x="2848" y="66"/>
                      <a:pt x="2833" y="72"/>
                    </a:cubicBezTo>
                    <a:cubicBezTo>
                      <a:pt x="2832" y="68"/>
                      <a:pt x="2830" y="61"/>
                      <a:pt x="2829" y="62"/>
                    </a:cubicBezTo>
                    <a:cubicBezTo>
                      <a:pt x="2824" y="66"/>
                      <a:pt x="2816" y="67"/>
                      <a:pt x="2809" y="69"/>
                    </a:cubicBezTo>
                    <a:cubicBezTo>
                      <a:pt x="2802" y="68"/>
                      <a:pt x="2794" y="69"/>
                      <a:pt x="2787" y="66"/>
                    </a:cubicBezTo>
                    <a:cubicBezTo>
                      <a:pt x="2784" y="64"/>
                      <a:pt x="2781" y="66"/>
                      <a:pt x="2778" y="66"/>
                    </a:cubicBezTo>
                    <a:cubicBezTo>
                      <a:pt x="2778" y="66"/>
                      <a:pt x="2778" y="66"/>
                      <a:pt x="2778" y="66"/>
                    </a:cubicBezTo>
                    <a:cubicBezTo>
                      <a:pt x="2781" y="66"/>
                      <a:pt x="2784" y="66"/>
                      <a:pt x="2787" y="66"/>
                    </a:cubicBezTo>
                    <a:cubicBezTo>
                      <a:pt x="2789" y="61"/>
                      <a:pt x="2791" y="56"/>
                      <a:pt x="2793" y="51"/>
                    </a:cubicBezTo>
                    <a:cubicBezTo>
                      <a:pt x="2779" y="48"/>
                      <a:pt x="2769" y="54"/>
                      <a:pt x="2761" y="61"/>
                    </a:cubicBezTo>
                    <a:cubicBezTo>
                      <a:pt x="2756" y="61"/>
                      <a:pt x="2751" y="61"/>
                      <a:pt x="2745" y="60"/>
                    </a:cubicBezTo>
                    <a:cubicBezTo>
                      <a:pt x="2743" y="49"/>
                      <a:pt x="2732" y="49"/>
                      <a:pt x="2720" y="50"/>
                    </a:cubicBezTo>
                    <a:cubicBezTo>
                      <a:pt x="2714" y="51"/>
                      <a:pt x="2702" y="52"/>
                      <a:pt x="2702" y="53"/>
                    </a:cubicBezTo>
                    <a:cubicBezTo>
                      <a:pt x="2701" y="71"/>
                      <a:pt x="2689" y="73"/>
                      <a:pt x="2675" y="72"/>
                    </a:cubicBezTo>
                    <a:cubicBezTo>
                      <a:pt x="2666" y="68"/>
                      <a:pt x="2657" y="65"/>
                      <a:pt x="2645" y="70"/>
                    </a:cubicBezTo>
                    <a:cubicBezTo>
                      <a:pt x="2645" y="71"/>
                      <a:pt x="2646" y="71"/>
                      <a:pt x="2647" y="71"/>
                    </a:cubicBezTo>
                    <a:cubicBezTo>
                      <a:pt x="2636" y="72"/>
                      <a:pt x="2626" y="72"/>
                      <a:pt x="2615" y="72"/>
                    </a:cubicBezTo>
                    <a:cubicBezTo>
                      <a:pt x="2613" y="71"/>
                      <a:pt x="2611" y="70"/>
                      <a:pt x="2609" y="69"/>
                    </a:cubicBezTo>
                    <a:cubicBezTo>
                      <a:pt x="2608" y="66"/>
                      <a:pt x="2608" y="64"/>
                      <a:pt x="2607" y="61"/>
                    </a:cubicBezTo>
                    <a:cubicBezTo>
                      <a:pt x="2600" y="64"/>
                      <a:pt x="2592" y="66"/>
                      <a:pt x="2584" y="68"/>
                    </a:cubicBezTo>
                    <a:cubicBezTo>
                      <a:pt x="2573" y="68"/>
                      <a:pt x="2562" y="69"/>
                      <a:pt x="2552" y="69"/>
                    </a:cubicBezTo>
                    <a:cubicBezTo>
                      <a:pt x="2546" y="68"/>
                      <a:pt x="2541" y="67"/>
                      <a:pt x="2535" y="66"/>
                    </a:cubicBezTo>
                    <a:cubicBezTo>
                      <a:pt x="2536" y="68"/>
                      <a:pt x="2536" y="68"/>
                      <a:pt x="2536" y="68"/>
                    </a:cubicBezTo>
                    <a:cubicBezTo>
                      <a:pt x="2535" y="68"/>
                      <a:pt x="2534" y="68"/>
                      <a:pt x="2533" y="68"/>
                    </a:cubicBezTo>
                    <a:cubicBezTo>
                      <a:pt x="2534" y="67"/>
                      <a:pt x="2534" y="67"/>
                      <a:pt x="2535" y="66"/>
                    </a:cubicBezTo>
                    <a:cubicBezTo>
                      <a:pt x="2527" y="43"/>
                      <a:pt x="2509" y="45"/>
                      <a:pt x="2487" y="55"/>
                    </a:cubicBezTo>
                    <a:cubicBezTo>
                      <a:pt x="2487" y="55"/>
                      <a:pt x="2487" y="55"/>
                      <a:pt x="2487" y="55"/>
                    </a:cubicBezTo>
                    <a:cubicBezTo>
                      <a:pt x="2487" y="55"/>
                      <a:pt x="2487" y="55"/>
                      <a:pt x="2487" y="55"/>
                    </a:cubicBezTo>
                    <a:cubicBezTo>
                      <a:pt x="2487" y="55"/>
                      <a:pt x="2487" y="55"/>
                      <a:pt x="2487" y="55"/>
                    </a:cubicBezTo>
                    <a:cubicBezTo>
                      <a:pt x="2487" y="55"/>
                      <a:pt x="2486" y="55"/>
                      <a:pt x="2486" y="55"/>
                    </a:cubicBezTo>
                    <a:cubicBezTo>
                      <a:pt x="2473" y="54"/>
                      <a:pt x="2461" y="47"/>
                      <a:pt x="2446" y="50"/>
                    </a:cubicBezTo>
                    <a:cubicBezTo>
                      <a:pt x="2445" y="50"/>
                      <a:pt x="2445" y="50"/>
                      <a:pt x="2444" y="50"/>
                    </a:cubicBezTo>
                    <a:cubicBezTo>
                      <a:pt x="2446" y="49"/>
                      <a:pt x="2448" y="48"/>
                      <a:pt x="2449" y="48"/>
                    </a:cubicBezTo>
                    <a:cubicBezTo>
                      <a:pt x="2453" y="47"/>
                      <a:pt x="2456" y="46"/>
                      <a:pt x="2460" y="44"/>
                    </a:cubicBezTo>
                    <a:cubicBezTo>
                      <a:pt x="2447" y="39"/>
                      <a:pt x="2437" y="42"/>
                      <a:pt x="2437" y="46"/>
                    </a:cubicBezTo>
                    <a:cubicBezTo>
                      <a:pt x="2437" y="49"/>
                      <a:pt x="2438" y="48"/>
                      <a:pt x="2439" y="49"/>
                    </a:cubicBezTo>
                    <a:cubicBezTo>
                      <a:pt x="2430" y="47"/>
                      <a:pt x="2420" y="44"/>
                      <a:pt x="2414" y="54"/>
                    </a:cubicBezTo>
                    <a:cubicBezTo>
                      <a:pt x="2414" y="55"/>
                      <a:pt x="2415" y="55"/>
                      <a:pt x="2415" y="56"/>
                    </a:cubicBezTo>
                    <a:cubicBezTo>
                      <a:pt x="2415" y="56"/>
                      <a:pt x="2414" y="56"/>
                      <a:pt x="2414" y="56"/>
                    </a:cubicBezTo>
                    <a:cubicBezTo>
                      <a:pt x="2414" y="54"/>
                      <a:pt x="2414" y="54"/>
                      <a:pt x="2414" y="54"/>
                    </a:cubicBezTo>
                    <a:cubicBezTo>
                      <a:pt x="2401" y="55"/>
                      <a:pt x="2388" y="57"/>
                      <a:pt x="2374" y="58"/>
                    </a:cubicBezTo>
                    <a:cubicBezTo>
                      <a:pt x="2383" y="68"/>
                      <a:pt x="2394" y="68"/>
                      <a:pt x="2404" y="68"/>
                    </a:cubicBezTo>
                    <a:cubicBezTo>
                      <a:pt x="2407" y="70"/>
                      <a:pt x="2410" y="72"/>
                      <a:pt x="2413" y="74"/>
                    </a:cubicBezTo>
                    <a:cubicBezTo>
                      <a:pt x="2413" y="74"/>
                      <a:pt x="2413" y="74"/>
                      <a:pt x="2413" y="74"/>
                    </a:cubicBezTo>
                    <a:cubicBezTo>
                      <a:pt x="2397" y="74"/>
                      <a:pt x="2383" y="74"/>
                      <a:pt x="2366" y="74"/>
                    </a:cubicBezTo>
                    <a:cubicBezTo>
                      <a:pt x="2381" y="78"/>
                      <a:pt x="2395" y="81"/>
                      <a:pt x="2409" y="80"/>
                    </a:cubicBezTo>
                    <a:cubicBezTo>
                      <a:pt x="2408" y="81"/>
                      <a:pt x="2407" y="83"/>
                      <a:pt x="2406" y="85"/>
                    </a:cubicBezTo>
                    <a:cubicBezTo>
                      <a:pt x="2397" y="87"/>
                      <a:pt x="2389" y="94"/>
                      <a:pt x="2380" y="85"/>
                    </a:cubicBezTo>
                    <a:cubicBezTo>
                      <a:pt x="2362" y="63"/>
                      <a:pt x="2343" y="83"/>
                      <a:pt x="2325" y="85"/>
                    </a:cubicBezTo>
                    <a:cubicBezTo>
                      <a:pt x="2322" y="85"/>
                      <a:pt x="2320" y="85"/>
                      <a:pt x="2317" y="85"/>
                    </a:cubicBezTo>
                    <a:cubicBezTo>
                      <a:pt x="2319" y="84"/>
                      <a:pt x="2322" y="84"/>
                      <a:pt x="2322" y="82"/>
                    </a:cubicBezTo>
                    <a:cubicBezTo>
                      <a:pt x="2323" y="73"/>
                      <a:pt x="2309" y="79"/>
                      <a:pt x="2302" y="77"/>
                    </a:cubicBezTo>
                    <a:cubicBezTo>
                      <a:pt x="2278" y="69"/>
                      <a:pt x="2254" y="74"/>
                      <a:pt x="2230" y="74"/>
                    </a:cubicBezTo>
                    <a:cubicBezTo>
                      <a:pt x="2193" y="90"/>
                      <a:pt x="2152" y="67"/>
                      <a:pt x="2114" y="80"/>
                    </a:cubicBezTo>
                    <a:cubicBezTo>
                      <a:pt x="2123" y="83"/>
                      <a:pt x="2132" y="83"/>
                      <a:pt x="2141" y="85"/>
                    </a:cubicBezTo>
                    <a:cubicBezTo>
                      <a:pt x="2130" y="86"/>
                      <a:pt x="2119" y="85"/>
                      <a:pt x="2108" y="87"/>
                    </a:cubicBezTo>
                    <a:cubicBezTo>
                      <a:pt x="2100" y="86"/>
                      <a:pt x="2092" y="85"/>
                      <a:pt x="2085" y="85"/>
                    </a:cubicBezTo>
                    <a:cubicBezTo>
                      <a:pt x="2050" y="72"/>
                      <a:pt x="2015" y="82"/>
                      <a:pt x="1980" y="84"/>
                    </a:cubicBezTo>
                    <a:cubicBezTo>
                      <a:pt x="1978" y="84"/>
                      <a:pt x="1976" y="84"/>
                      <a:pt x="1974" y="84"/>
                    </a:cubicBezTo>
                    <a:cubicBezTo>
                      <a:pt x="1975" y="79"/>
                      <a:pt x="1976" y="75"/>
                      <a:pt x="1983" y="75"/>
                    </a:cubicBezTo>
                    <a:cubicBezTo>
                      <a:pt x="1968" y="72"/>
                      <a:pt x="1955" y="69"/>
                      <a:pt x="1945" y="78"/>
                    </a:cubicBezTo>
                    <a:cubicBezTo>
                      <a:pt x="1945" y="78"/>
                      <a:pt x="1945" y="78"/>
                      <a:pt x="1945" y="78"/>
                    </a:cubicBezTo>
                    <a:cubicBezTo>
                      <a:pt x="1942" y="78"/>
                      <a:pt x="1943" y="80"/>
                      <a:pt x="1941" y="81"/>
                    </a:cubicBezTo>
                    <a:cubicBezTo>
                      <a:pt x="1922" y="80"/>
                      <a:pt x="1904" y="79"/>
                      <a:pt x="1885" y="80"/>
                    </a:cubicBezTo>
                    <a:cubicBezTo>
                      <a:pt x="1884" y="79"/>
                      <a:pt x="1886" y="78"/>
                      <a:pt x="1884" y="77"/>
                    </a:cubicBezTo>
                    <a:cubicBezTo>
                      <a:pt x="1873" y="70"/>
                      <a:pt x="1865" y="75"/>
                      <a:pt x="1857" y="80"/>
                    </a:cubicBezTo>
                    <a:cubicBezTo>
                      <a:pt x="1851" y="79"/>
                      <a:pt x="1845" y="79"/>
                      <a:pt x="1840" y="78"/>
                    </a:cubicBezTo>
                    <a:cubicBezTo>
                      <a:pt x="1830" y="77"/>
                      <a:pt x="1821" y="77"/>
                      <a:pt x="1811" y="76"/>
                    </a:cubicBezTo>
                    <a:cubicBezTo>
                      <a:pt x="1806" y="76"/>
                      <a:pt x="1802" y="74"/>
                      <a:pt x="1797" y="75"/>
                    </a:cubicBezTo>
                    <a:cubicBezTo>
                      <a:pt x="1764" y="72"/>
                      <a:pt x="1730" y="71"/>
                      <a:pt x="1697" y="80"/>
                    </a:cubicBezTo>
                    <a:cubicBezTo>
                      <a:pt x="1694" y="79"/>
                      <a:pt x="1692" y="79"/>
                      <a:pt x="1690" y="79"/>
                    </a:cubicBezTo>
                    <a:cubicBezTo>
                      <a:pt x="1679" y="69"/>
                      <a:pt x="1668" y="71"/>
                      <a:pt x="1656" y="78"/>
                    </a:cubicBezTo>
                    <a:cubicBezTo>
                      <a:pt x="1656" y="80"/>
                      <a:pt x="1656" y="82"/>
                      <a:pt x="1657" y="84"/>
                    </a:cubicBezTo>
                    <a:cubicBezTo>
                      <a:pt x="1657" y="84"/>
                      <a:pt x="1656" y="84"/>
                      <a:pt x="1656" y="84"/>
                    </a:cubicBezTo>
                    <a:cubicBezTo>
                      <a:pt x="1657" y="82"/>
                      <a:pt x="1658" y="80"/>
                      <a:pt x="1656" y="78"/>
                    </a:cubicBezTo>
                    <a:cubicBezTo>
                      <a:pt x="1629" y="83"/>
                      <a:pt x="1604" y="69"/>
                      <a:pt x="1577" y="73"/>
                    </a:cubicBezTo>
                    <a:cubicBezTo>
                      <a:pt x="1538" y="67"/>
                      <a:pt x="1499" y="62"/>
                      <a:pt x="1463" y="79"/>
                    </a:cubicBezTo>
                    <a:cubicBezTo>
                      <a:pt x="1447" y="81"/>
                      <a:pt x="1433" y="75"/>
                      <a:pt x="1418" y="67"/>
                    </a:cubicBezTo>
                    <a:cubicBezTo>
                      <a:pt x="1420" y="77"/>
                      <a:pt x="1421" y="83"/>
                      <a:pt x="1422" y="89"/>
                    </a:cubicBezTo>
                    <a:cubicBezTo>
                      <a:pt x="1418" y="89"/>
                      <a:pt x="1416" y="91"/>
                      <a:pt x="1413" y="92"/>
                    </a:cubicBezTo>
                    <a:cubicBezTo>
                      <a:pt x="1402" y="98"/>
                      <a:pt x="1393" y="113"/>
                      <a:pt x="1377" y="96"/>
                    </a:cubicBezTo>
                    <a:cubicBezTo>
                      <a:pt x="1377" y="96"/>
                      <a:pt x="1377" y="96"/>
                      <a:pt x="1377" y="96"/>
                    </a:cubicBezTo>
                    <a:cubicBezTo>
                      <a:pt x="1374" y="94"/>
                      <a:pt x="1371" y="92"/>
                      <a:pt x="1368" y="90"/>
                    </a:cubicBezTo>
                    <a:cubicBezTo>
                      <a:pt x="1343" y="66"/>
                      <a:pt x="1309" y="65"/>
                      <a:pt x="1273" y="67"/>
                    </a:cubicBezTo>
                    <a:cubicBezTo>
                      <a:pt x="1258" y="67"/>
                      <a:pt x="1244" y="67"/>
                      <a:pt x="1229" y="68"/>
                    </a:cubicBezTo>
                    <a:cubicBezTo>
                      <a:pt x="1205" y="65"/>
                      <a:pt x="1181" y="62"/>
                      <a:pt x="1157" y="68"/>
                    </a:cubicBezTo>
                    <a:cubicBezTo>
                      <a:pt x="1127" y="70"/>
                      <a:pt x="1095" y="66"/>
                      <a:pt x="1066" y="73"/>
                    </a:cubicBezTo>
                    <a:cubicBezTo>
                      <a:pt x="1062" y="73"/>
                      <a:pt x="1058" y="73"/>
                      <a:pt x="1054" y="73"/>
                    </a:cubicBezTo>
                    <a:cubicBezTo>
                      <a:pt x="1050" y="66"/>
                      <a:pt x="1036" y="65"/>
                      <a:pt x="1035" y="68"/>
                    </a:cubicBezTo>
                    <a:cubicBezTo>
                      <a:pt x="1029" y="95"/>
                      <a:pt x="1021" y="79"/>
                      <a:pt x="1008" y="71"/>
                    </a:cubicBezTo>
                    <a:cubicBezTo>
                      <a:pt x="990" y="59"/>
                      <a:pt x="958" y="69"/>
                      <a:pt x="951" y="89"/>
                    </a:cubicBezTo>
                    <a:cubicBezTo>
                      <a:pt x="949" y="89"/>
                      <a:pt x="948" y="89"/>
                      <a:pt x="946" y="88"/>
                    </a:cubicBezTo>
                    <a:cubicBezTo>
                      <a:pt x="934" y="70"/>
                      <a:pt x="917" y="61"/>
                      <a:pt x="891" y="68"/>
                    </a:cubicBezTo>
                    <a:cubicBezTo>
                      <a:pt x="861" y="71"/>
                      <a:pt x="827" y="56"/>
                      <a:pt x="801" y="79"/>
                    </a:cubicBezTo>
                    <a:cubicBezTo>
                      <a:pt x="799" y="77"/>
                      <a:pt x="797" y="75"/>
                      <a:pt x="794" y="73"/>
                    </a:cubicBezTo>
                    <a:cubicBezTo>
                      <a:pt x="779" y="60"/>
                      <a:pt x="759" y="62"/>
                      <a:pt x="739" y="61"/>
                    </a:cubicBezTo>
                    <a:cubicBezTo>
                      <a:pt x="714" y="60"/>
                      <a:pt x="688" y="67"/>
                      <a:pt x="665" y="55"/>
                    </a:cubicBezTo>
                    <a:cubicBezTo>
                      <a:pt x="671" y="53"/>
                      <a:pt x="676" y="51"/>
                      <a:pt x="681" y="48"/>
                    </a:cubicBezTo>
                    <a:cubicBezTo>
                      <a:pt x="711" y="53"/>
                      <a:pt x="740" y="42"/>
                      <a:pt x="769" y="43"/>
                    </a:cubicBezTo>
                    <a:cubicBezTo>
                      <a:pt x="790" y="41"/>
                      <a:pt x="812" y="49"/>
                      <a:pt x="840" y="31"/>
                    </a:cubicBezTo>
                    <a:cubicBezTo>
                      <a:pt x="790" y="33"/>
                      <a:pt x="752" y="30"/>
                      <a:pt x="714" y="20"/>
                    </a:cubicBezTo>
                    <a:cubicBezTo>
                      <a:pt x="708" y="18"/>
                      <a:pt x="701" y="21"/>
                      <a:pt x="697" y="25"/>
                    </a:cubicBezTo>
                    <a:cubicBezTo>
                      <a:pt x="683" y="26"/>
                      <a:pt x="668" y="24"/>
                      <a:pt x="662" y="36"/>
                    </a:cubicBezTo>
                    <a:cubicBezTo>
                      <a:pt x="662" y="36"/>
                      <a:pt x="662" y="36"/>
                      <a:pt x="662" y="36"/>
                    </a:cubicBezTo>
                    <a:cubicBezTo>
                      <a:pt x="658" y="30"/>
                      <a:pt x="654" y="23"/>
                      <a:pt x="641" y="25"/>
                    </a:cubicBezTo>
                    <a:cubicBezTo>
                      <a:pt x="633" y="18"/>
                      <a:pt x="611" y="24"/>
                      <a:pt x="614" y="7"/>
                    </a:cubicBezTo>
                    <a:cubicBezTo>
                      <a:pt x="616" y="0"/>
                      <a:pt x="603" y="1"/>
                      <a:pt x="599" y="3"/>
                    </a:cubicBezTo>
                    <a:cubicBezTo>
                      <a:pt x="578" y="16"/>
                      <a:pt x="551" y="8"/>
                      <a:pt x="528" y="14"/>
                    </a:cubicBezTo>
                    <a:cubicBezTo>
                      <a:pt x="508" y="12"/>
                      <a:pt x="488" y="14"/>
                      <a:pt x="472" y="25"/>
                    </a:cubicBezTo>
                    <a:cubicBezTo>
                      <a:pt x="472" y="26"/>
                      <a:pt x="473" y="26"/>
                      <a:pt x="473" y="27"/>
                    </a:cubicBezTo>
                    <a:cubicBezTo>
                      <a:pt x="472" y="26"/>
                      <a:pt x="472" y="26"/>
                      <a:pt x="472" y="26"/>
                    </a:cubicBezTo>
                    <a:cubicBezTo>
                      <a:pt x="472" y="25"/>
                      <a:pt x="472" y="25"/>
                      <a:pt x="472" y="25"/>
                    </a:cubicBezTo>
                    <a:cubicBezTo>
                      <a:pt x="459" y="26"/>
                      <a:pt x="446" y="26"/>
                      <a:pt x="433" y="27"/>
                    </a:cubicBezTo>
                    <a:cubicBezTo>
                      <a:pt x="418" y="28"/>
                      <a:pt x="398" y="19"/>
                      <a:pt x="390" y="37"/>
                    </a:cubicBezTo>
                    <a:cubicBezTo>
                      <a:pt x="376" y="37"/>
                      <a:pt x="362" y="38"/>
                      <a:pt x="351" y="45"/>
                    </a:cubicBezTo>
                    <a:cubicBezTo>
                      <a:pt x="338" y="51"/>
                      <a:pt x="324" y="56"/>
                      <a:pt x="311" y="62"/>
                    </a:cubicBezTo>
                    <a:cubicBezTo>
                      <a:pt x="308" y="63"/>
                      <a:pt x="305" y="64"/>
                      <a:pt x="302" y="66"/>
                    </a:cubicBezTo>
                    <a:cubicBezTo>
                      <a:pt x="302" y="66"/>
                      <a:pt x="302" y="66"/>
                      <a:pt x="302" y="66"/>
                    </a:cubicBezTo>
                    <a:cubicBezTo>
                      <a:pt x="279" y="65"/>
                      <a:pt x="258" y="70"/>
                      <a:pt x="239" y="79"/>
                    </a:cubicBezTo>
                    <a:cubicBezTo>
                      <a:pt x="241" y="81"/>
                      <a:pt x="244" y="83"/>
                      <a:pt x="246" y="85"/>
                    </a:cubicBezTo>
                    <a:cubicBezTo>
                      <a:pt x="246" y="85"/>
                      <a:pt x="246" y="85"/>
                      <a:pt x="246" y="85"/>
                    </a:cubicBezTo>
                    <a:cubicBezTo>
                      <a:pt x="244" y="83"/>
                      <a:pt x="242" y="81"/>
                      <a:pt x="239" y="79"/>
                    </a:cubicBezTo>
                    <a:cubicBezTo>
                      <a:pt x="217" y="86"/>
                      <a:pt x="201" y="94"/>
                      <a:pt x="213" y="114"/>
                    </a:cubicBezTo>
                    <a:cubicBezTo>
                      <a:pt x="208" y="116"/>
                      <a:pt x="203" y="118"/>
                      <a:pt x="198" y="120"/>
                    </a:cubicBezTo>
                    <a:cubicBezTo>
                      <a:pt x="187" y="132"/>
                      <a:pt x="169" y="116"/>
                      <a:pt x="157" y="126"/>
                    </a:cubicBezTo>
                    <a:cubicBezTo>
                      <a:pt x="148" y="129"/>
                      <a:pt x="145" y="139"/>
                      <a:pt x="133" y="139"/>
                    </a:cubicBezTo>
                    <a:cubicBezTo>
                      <a:pt x="122" y="139"/>
                      <a:pt x="110" y="135"/>
                      <a:pt x="102" y="144"/>
                    </a:cubicBezTo>
                    <a:cubicBezTo>
                      <a:pt x="102" y="144"/>
                      <a:pt x="102" y="144"/>
                      <a:pt x="102" y="144"/>
                    </a:cubicBezTo>
                    <a:cubicBezTo>
                      <a:pt x="95" y="150"/>
                      <a:pt x="112" y="157"/>
                      <a:pt x="101" y="162"/>
                    </a:cubicBezTo>
                    <a:cubicBezTo>
                      <a:pt x="101" y="162"/>
                      <a:pt x="101" y="162"/>
                      <a:pt x="101" y="162"/>
                    </a:cubicBezTo>
                    <a:cubicBezTo>
                      <a:pt x="90" y="167"/>
                      <a:pt x="80" y="173"/>
                      <a:pt x="67" y="176"/>
                    </a:cubicBezTo>
                    <a:cubicBezTo>
                      <a:pt x="65" y="176"/>
                      <a:pt x="65" y="177"/>
                      <a:pt x="64" y="178"/>
                    </a:cubicBezTo>
                    <a:cubicBezTo>
                      <a:pt x="17" y="178"/>
                      <a:pt x="0" y="200"/>
                      <a:pt x="21" y="237"/>
                    </a:cubicBezTo>
                    <a:cubicBezTo>
                      <a:pt x="10" y="260"/>
                      <a:pt x="15" y="283"/>
                      <a:pt x="14" y="306"/>
                    </a:cubicBezTo>
                    <a:cubicBezTo>
                      <a:pt x="15" y="316"/>
                      <a:pt x="7" y="326"/>
                      <a:pt x="20" y="334"/>
                    </a:cubicBezTo>
                    <a:cubicBezTo>
                      <a:pt x="20" y="339"/>
                      <a:pt x="21" y="344"/>
                      <a:pt x="22" y="349"/>
                    </a:cubicBezTo>
                    <a:cubicBezTo>
                      <a:pt x="23" y="354"/>
                      <a:pt x="29" y="357"/>
                      <a:pt x="36" y="360"/>
                    </a:cubicBezTo>
                    <a:cubicBezTo>
                      <a:pt x="39" y="373"/>
                      <a:pt x="38" y="389"/>
                      <a:pt x="69" y="386"/>
                    </a:cubicBezTo>
                    <a:cubicBezTo>
                      <a:pt x="86" y="382"/>
                      <a:pt x="103" y="384"/>
                      <a:pt x="120" y="385"/>
                    </a:cubicBezTo>
                    <a:cubicBezTo>
                      <a:pt x="123" y="388"/>
                      <a:pt x="125" y="391"/>
                      <a:pt x="128" y="394"/>
                    </a:cubicBezTo>
                    <a:cubicBezTo>
                      <a:pt x="126" y="398"/>
                      <a:pt x="125" y="401"/>
                      <a:pt x="124" y="404"/>
                    </a:cubicBezTo>
                    <a:cubicBezTo>
                      <a:pt x="121" y="407"/>
                      <a:pt x="119" y="409"/>
                      <a:pt x="116" y="411"/>
                    </a:cubicBezTo>
                    <a:cubicBezTo>
                      <a:pt x="114" y="413"/>
                      <a:pt x="111" y="415"/>
                      <a:pt x="109" y="417"/>
                    </a:cubicBezTo>
                    <a:cubicBezTo>
                      <a:pt x="89" y="434"/>
                      <a:pt x="66" y="445"/>
                      <a:pt x="34" y="442"/>
                    </a:cubicBezTo>
                    <a:cubicBezTo>
                      <a:pt x="22" y="441"/>
                      <a:pt x="10" y="445"/>
                      <a:pt x="12" y="454"/>
                    </a:cubicBezTo>
                    <a:cubicBezTo>
                      <a:pt x="14" y="464"/>
                      <a:pt x="28" y="459"/>
                      <a:pt x="37" y="459"/>
                    </a:cubicBezTo>
                    <a:cubicBezTo>
                      <a:pt x="42" y="460"/>
                      <a:pt x="48" y="460"/>
                      <a:pt x="50" y="465"/>
                    </a:cubicBezTo>
                    <a:cubicBezTo>
                      <a:pt x="50" y="465"/>
                      <a:pt x="50" y="465"/>
                      <a:pt x="50" y="465"/>
                    </a:cubicBezTo>
                    <a:cubicBezTo>
                      <a:pt x="33" y="474"/>
                      <a:pt x="47" y="476"/>
                      <a:pt x="56" y="476"/>
                    </a:cubicBezTo>
                    <a:cubicBezTo>
                      <a:pt x="71" y="476"/>
                      <a:pt x="86" y="473"/>
                      <a:pt x="101" y="471"/>
                    </a:cubicBezTo>
                    <a:cubicBezTo>
                      <a:pt x="101" y="475"/>
                      <a:pt x="101" y="479"/>
                      <a:pt x="101" y="482"/>
                    </a:cubicBezTo>
                    <a:cubicBezTo>
                      <a:pt x="90" y="485"/>
                      <a:pt x="80" y="487"/>
                      <a:pt x="70" y="490"/>
                    </a:cubicBezTo>
                    <a:cubicBezTo>
                      <a:pt x="70" y="490"/>
                      <a:pt x="70" y="490"/>
                      <a:pt x="70" y="490"/>
                    </a:cubicBezTo>
                    <a:cubicBezTo>
                      <a:pt x="55" y="492"/>
                      <a:pt x="39" y="493"/>
                      <a:pt x="24" y="495"/>
                    </a:cubicBezTo>
                    <a:cubicBezTo>
                      <a:pt x="24" y="496"/>
                      <a:pt x="24" y="498"/>
                      <a:pt x="25" y="499"/>
                    </a:cubicBezTo>
                    <a:cubicBezTo>
                      <a:pt x="34" y="501"/>
                      <a:pt x="43" y="503"/>
                      <a:pt x="52" y="504"/>
                    </a:cubicBezTo>
                    <a:cubicBezTo>
                      <a:pt x="46" y="515"/>
                      <a:pt x="19" y="496"/>
                      <a:pt x="22" y="517"/>
                    </a:cubicBezTo>
                    <a:cubicBezTo>
                      <a:pt x="23" y="521"/>
                      <a:pt x="11" y="530"/>
                      <a:pt x="31" y="533"/>
                    </a:cubicBezTo>
                    <a:cubicBezTo>
                      <a:pt x="48" y="536"/>
                      <a:pt x="59" y="537"/>
                      <a:pt x="68" y="526"/>
                    </a:cubicBezTo>
                    <a:cubicBezTo>
                      <a:pt x="68" y="526"/>
                      <a:pt x="68" y="526"/>
                      <a:pt x="68" y="526"/>
                    </a:cubicBezTo>
                    <a:cubicBezTo>
                      <a:pt x="68" y="527"/>
                      <a:pt x="69" y="529"/>
                      <a:pt x="71" y="531"/>
                    </a:cubicBezTo>
                    <a:cubicBezTo>
                      <a:pt x="73" y="529"/>
                      <a:pt x="75" y="527"/>
                      <a:pt x="78" y="525"/>
                    </a:cubicBezTo>
                    <a:cubicBezTo>
                      <a:pt x="79" y="525"/>
                      <a:pt x="79" y="526"/>
                      <a:pt x="79" y="527"/>
                    </a:cubicBezTo>
                    <a:cubicBezTo>
                      <a:pt x="76" y="527"/>
                      <a:pt x="72" y="528"/>
                      <a:pt x="71" y="531"/>
                    </a:cubicBezTo>
                    <a:cubicBezTo>
                      <a:pt x="70" y="533"/>
                      <a:pt x="70" y="534"/>
                      <a:pt x="70" y="536"/>
                    </a:cubicBezTo>
                    <a:cubicBezTo>
                      <a:pt x="67" y="540"/>
                      <a:pt x="64" y="545"/>
                      <a:pt x="61" y="549"/>
                    </a:cubicBezTo>
                    <a:cubicBezTo>
                      <a:pt x="49" y="550"/>
                      <a:pt x="35" y="545"/>
                      <a:pt x="25" y="555"/>
                    </a:cubicBezTo>
                    <a:cubicBezTo>
                      <a:pt x="31" y="565"/>
                      <a:pt x="43" y="560"/>
                      <a:pt x="53" y="561"/>
                    </a:cubicBezTo>
                    <a:cubicBezTo>
                      <a:pt x="55" y="565"/>
                      <a:pt x="58" y="569"/>
                      <a:pt x="61" y="573"/>
                    </a:cubicBezTo>
                    <a:cubicBezTo>
                      <a:pt x="52" y="574"/>
                      <a:pt x="42" y="570"/>
                      <a:pt x="34" y="576"/>
                    </a:cubicBezTo>
                    <a:cubicBezTo>
                      <a:pt x="45" y="581"/>
                      <a:pt x="57" y="578"/>
                      <a:pt x="68" y="578"/>
                    </a:cubicBezTo>
                    <a:cubicBezTo>
                      <a:pt x="79" y="581"/>
                      <a:pt x="90" y="583"/>
                      <a:pt x="101" y="585"/>
                    </a:cubicBezTo>
                    <a:cubicBezTo>
                      <a:pt x="88" y="597"/>
                      <a:pt x="68" y="586"/>
                      <a:pt x="48" y="595"/>
                    </a:cubicBezTo>
                    <a:cubicBezTo>
                      <a:pt x="73" y="594"/>
                      <a:pt x="84" y="613"/>
                      <a:pt x="108" y="609"/>
                    </a:cubicBezTo>
                    <a:cubicBezTo>
                      <a:pt x="108" y="609"/>
                      <a:pt x="108" y="609"/>
                      <a:pt x="108" y="609"/>
                    </a:cubicBezTo>
                    <a:cubicBezTo>
                      <a:pt x="102" y="624"/>
                      <a:pt x="85" y="621"/>
                      <a:pt x="71" y="620"/>
                    </a:cubicBezTo>
                    <a:cubicBezTo>
                      <a:pt x="57" y="620"/>
                      <a:pt x="53" y="630"/>
                      <a:pt x="58" y="632"/>
                    </a:cubicBezTo>
                    <a:cubicBezTo>
                      <a:pt x="94" y="647"/>
                      <a:pt x="50" y="642"/>
                      <a:pt x="52" y="647"/>
                    </a:cubicBezTo>
                    <a:cubicBezTo>
                      <a:pt x="78" y="659"/>
                      <a:pt x="104" y="670"/>
                      <a:pt x="134" y="674"/>
                    </a:cubicBezTo>
                    <a:cubicBezTo>
                      <a:pt x="147" y="677"/>
                      <a:pt x="161" y="681"/>
                      <a:pt x="174" y="685"/>
                    </a:cubicBezTo>
                    <a:cubicBezTo>
                      <a:pt x="187" y="686"/>
                      <a:pt x="199" y="686"/>
                      <a:pt x="212" y="687"/>
                    </a:cubicBezTo>
                    <a:cubicBezTo>
                      <a:pt x="222" y="693"/>
                      <a:pt x="234" y="692"/>
                      <a:pt x="247" y="691"/>
                    </a:cubicBezTo>
                    <a:cubicBezTo>
                      <a:pt x="276" y="691"/>
                      <a:pt x="305" y="692"/>
                      <a:pt x="335" y="693"/>
                    </a:cubicBezTo>
                    <a:cubicBezTo>
                      <a:pt x="334" y="690"/>
                      <a:pt x="334" y="690"/>
                      <a:pt x="334" y="690"/>
                    </a:cubicBezTo>
                    <a:cubicBezTo>
                      <a:pt x="335" y="690"/>
                      <a:pt x="334" y="690"/>
                      <a:pt x="335" y="690"/>
                    </a:cubicBezTo>
                    <a:cubicBezTo>
                      <a:pt x="334" y="690"/>
                      <a:pt x="335" y="690"/>
                      <a:pt x="335" y="690"/>
                    </a:cubicBezTo>
                    <a:cubicBezTo>
                      <a:pt x="335" y="690"/>
                      <a:pt x="336" y="691"/>
                      <a:pt x="337" y="691"/>
                    </a:cubicBezTo>
                    <a:cubicBezTo>
                      <a:pt x="336" y="691"/>
                      <a:pt x="336" y="692"/>
                      <a:pt x="335" y="693"/>
                    </a:cubicBezTo>
                    <a:cubicBezTo>
                      <a:pt x="336" y="694"/>
                      <a:pt x="338" y="693"/>
                      <a:pt x="340" y="694"/>
                    </a:cubicBezTo>
                    <a:cubicBezTo>
                      <a:pt x="342" y="698"/>
                      <a:pt x="346" y="702"/>
                      <a:pt x="351" y="706"/>
                    </a:cubicBezTo>
                    <a:cubicBezTo>
                      <a:pt x="364" y="711"/>
                      <a:pt x="345" y="722"/>
                      <a:pt x="358" y="727"/>
                    </a:cubicBezTo>
                    <a:cubicBezTo>
                      <a:pt x="358" y="727"/>
                      <a:pt x="358" y="727"/>
                      <a:pt x="358" y="727"/>
                    </a:cubicBezTo>
                    <a:cubicBezTo>
                      <a:pt x="358" y="729"/>
                      <a:pt x="360" y="731"/>
                      <a:pt x="362" y="732"/>
                    </a:cubicBezTo>
                    <a:cubicBezTo>
                      <a:pt x="362" y="732"/>
                      <a:pt x="362" y="732"/>
                      <a:pt x="362" y="732"/>
                    </a:cubicBezTo>
                    <a:cubicBezTo>
                      <a:pt x="362" y="732"/>
                      <a:pt x="362" y="732"/>
                      <a:pt x="362" y="732"/>
                    </a:cubicBezTo>
                    <a:cubicBezTo>
                      <a:pt x="387" y="745"/>
                      <a:pt x="419" y="741"/>
                      <a:pt x="448" y="747"/>
                    </a:cubicBezTo>
                    <a:cubicBezTo>
                      <a:pt x="484" y="757"/>
                      <a:pt x="523" y="759"/>
                      <a:pt x="561" y="763"/>
                    </a:cubicBezTo>
                    <a:cubicBezTo>
                      <a:pt x="575" y="766"/>
                      <a:pt x="586" y="774"/>
                      <a:pt x="602" y="773"/>
                    </a:cubicBezTo>
                    <a:cubicBezTo>
                      <a:pt x="602" y="773"/>
                      <a:pt x="602" y="773"/>
                      <a:pt x="602" y="773"/>
                    </a:cubicBezTo>
                    <a:cubicBezTo>
                      <a:pt x="618" y="775"/>
                      <a:pt x="634" y="777"/>
                      <a:pt x="650" y="779"/>
                    </a:cubicBezTo>
                    <a:cubicBezTo>
                      <a:pt x="688" y="783"/>
                      <a:pt x="724" y="797"/>
                      <a:pt x="764" y="785"/>
                    </a:cubicBezTo>
                    <a:cubicBezTo>
                      <a:pt x="790" y="785"/>
                      <a:pt x="815" y="785"/>
                      <a:pt x="841" y="785"/>
                    </a:cubicBezTo>
                    <a:cubicBezTo>
                      <a:pt x="882" y="791"/>
                      <a:pt x="924" y="793"/>
                      <a:pt x="965" y="785"/>
                    </a:cubicBezTo>
                    <a:cubicBezTo>
                      <a:pt x="1018" y="785"/>
                      <a:pt x="1072" y="784"/>
                      <a:pt x="1125" y="784"/>
                    </a:cubicBezTo>
                    <a:cubicBezTo>
                      <a:pt x="1129" y="785"/>
                      <a:pt x="1129" y="785"/>
                      <a:pt x="1129" y="785"/>
                    </a:cubicBezTo>
                    <a:cubicBezTo>
                      <a:pt x="1133" y="785"/>
                      <a:pt x="1133" y="785"/>
                      <a:pt x="1133" y="785"/>
                    </a:cubicBezTo>
                    <a:cubicBezTo>
                      <a:pt x="1197" y="784"/>
                      <a:pt x="1262" y="784"/>
                      <a:pt x="1326" y="784"/>
                    </a:cubicBezTo>
                    <a:cubicBezTo>
                      <a:pt x="1372" y="784"/>
                      <a:pt x="1418" y="783"/>
                      <a:pt x="1464" y="783"/>
                    </a:cubicBezTo>
                    <a:cubicBezTo>
                      <a:pt x="1464" y="781"/>
                      <a:pt x="1463" y="780"/>
                      <a:pt x="1461" y="779"/>
                    </a:cubicBezTo>
                    <a:cubicBezTo>
                      <a:pt x="1462" y="779"/>
                      <a:pt x="1463" y="779"/>
                      <a:pt x="1463" y="779"/>
                    </a:cubicBezTo>
                    <a:cubicBezTo>
                      <a:pt x="1463" y="779"/>
                      <a:pt x="1463" y="779"/>
                      <a:pt x="1463" y="779"/>
                    </a:cubicBezTo>
                    <a:cubicBezTo>
                      <a:pt x="1463" y="779"/>
                      <a:pt x="1463" y="779"/>
                      <a:pt x="1463" y="779"/>
                    </a:cubicBezTo>
                    <a:cubicBezTo>
                      <a:pt x="1463" y="779"/>
                      <a:pt x="1464" y="779"/>
                      <a:pt x="1464" y="779"/>
                    </a:cubicBezTo>
                    <a:cubicBezTo>
                      <a:pt x="1464" y="779"/>
                      <a:pt x="1464" y="779"/>
                      <a:pt x="1464" y="779"/>
                    </a:cubicBezTo>
                    <a:cubicBezTo>
                      <a:pt x="1464" y="781"/>
                      <a:pt x="1464" y="782"/>
                      <a:pt x="1464" y="783"/>
                    </a:cubicBezTo>
                    <a:cubicBezTo>
                      <a:pt x="1480" y="783"/>
                      <a:pt x="1495" y="783"/>
                      <a:pt x="1511" y="783"/>
                    </a:cubicBezTo>
                    <a:cubicBezTo>
                      <a:pt x="1544" y="783"/>
                      <a:pt x="1578" y="788"/>
                      <a:pt x="1611" y="780"/>
                    </a:cubicBezTo>
                    <a:cubicBezTo>
                      <a:pt x="1624" y="779"/>
                      <a:pt x="1637" y="779"/>
                      <a:pt x="1650" y="779"/>
                    </a:cubicBezTo>
                    <a:cubicBezTo>
                      <a:pt x="1663" y="781"/>
                      <a:pt x="1676" y="781"/>
                      <a:pt x="1690" y="780"/>
                    </a:cubicBezTo>
                    <a:cubicBezTo>
                      <a:pt x="1705" y="777"/>
                      <a:pt x="1721" y="777"/>
                      <a:pt x="1736" y="780"/>
                    </a:cubicBezTo>
                    <a:cubicBezTo>
                      <a:pt x="1742" y="780"/>
                      <a:pt x="1748" y="780"/>
                      <a:pt x="1754" y="780"/>
                    </a:cubicBezTo>
                    <a:cubicBezTo>
                      <a:pt x="1776" y="790"/>
                      <a:pt x="1800" y="795"/>
                      <a:pt x="1826" y="792"/>
                    </a:cubicBezTo>
                    <a:cubicBezTo>
                      <a:pt x="1831" y="792"/>
                      <a:pt x="1836" y="792"/>
                      <a:pt x="1842" y="792"/>
                    </a:cubicBezTo>
                    <a:cubicBezTo>
                      <a:pt x="1847" y="793"/>
                      <a:pt x="1853" y="793"/>
                      <a:pt x="1858" y="793"/>
                    </a:cubicBezTo>
                    <a:cubicBezTo>
                      <a:pt x="1861" y="794"/>
                      <a:pt x="1861" y="794"/>
                      <a:pt x="1861" y="794"/>
                    </a:cubicBezTo>
                    <a:cubicBezTo>
                      <a:pt x="1864" y="794"/>
                      <a:pt x="1864" y="794"/>
                      <a:pt x="1864" y="794"/>
                    </a:cubicBezTo>
                    <a:cubicBezTo>
                      <a:pt x="1880" y="801"/>
                      <a:pt x="1898" y="798"/>
                      <a:pt x="1915" y="798"/>
                    </a:cubicBezTo>
                    <a:cubicBezTo>
                      <a:pt x="1925" y="799"/>
                      <a:pt x="1935" y="799"/>
                      <a:pt x="1946" y="800"/>
                    </a:cubicBezTo>
                    <a:cubicBezTo>
                      <a:pt x="1959" y="806"/>
                      <a:pt x="1973" y="805"/>
                      <a:pt x="1988" y="804"/>
                    </a:cubicBezTo>
                    <a:cubicBezTo>
                      <a:pt x="1998" y="805"/>
                      <a:pt x="2008" y="805"/>
                      <a:pt x="2018" y="806"/>
                    </a:cubicBezTo>
                    <a:cubicBezTo>
                      <a:pt x="2023" y="805"/>
                      <a:pt x="2025" y="801"/>
                      <a:pt x="2028" y="798"/>
                    </a:cubicBezTo>
                    <a:cubicBezTo>
                      <a:pt x="2025" y="801"/>
                      <a:pt x="2021" y="803"/>
                      <a:pt x="2018" y="806"/>
                    </a:cubicBezTo>
                    <a:cubicBezTo>
                      <a:pt x="2036" y="812"/>
                      <a:pt x="2056" y="811"/>
                      <a:pt x="2076" y="810"/>
                    </a:cubicBezTo>
                    <a:cubicBezTo>
                      <a:pt x="2089" y="811"/>
                      <a:pt x="2102" y="811"/>
                      <a:pt x="2115" y="812"/>
                    </a:cubicBezTo>
                    <a:cubicBezTo>
                      <a:pt x="2133" y="819"/>
                      <a:pt x="2153" y="817"/>
                      <a:pt x="2173" y="816"/>
                    </a:cubicBezTo>
                    <a:cubicBezTo>
                      <a:pt x="2183" y="817"/>
                      <a:pt x="2193" y="817"/>
                      <a:pt x="2203" y="818"/>
                    </a:cubicBezTo>
                    <a:cubicBezTo>
                      <a:pt x="2221" y="826"/>
                      <a:pt x="2241" y="821"/>
                      <a:pt x="2260" y="822"/>
                    </a:cubicBezTo>
                    <a:cubicBezTo>
                      <a:pt x="2282" y="822"/>
                      <a:pt x="2302" y="823"/>
                      <a:pt x="2323" y="823"/>
                    </a:cubicBezTo>
                    <a:cubicBezTo>
                      <a:pt x="2356" y="832"/>
                      <a:pt x="2390" y="827"/>
                      <a:pt x="2423" y="828"/>
                    </a:cubicBezTo>
                    <a:cubicBezTo>
                      <a:pt x="2439" y="828"/>
                      <a:pt x="2455" y="828"/>
                      <a:pt x="2470" y="828"/>
                    </a:cubicBezTo>
                    <a:cubicBezTo>
                      <a:pt x="2470" y="826"/>
                      <a:pt x="2470" y="824"/>
                      <a:pt x="2470" y="823"/>
                    </a:cubicBezTo>
                    <a:cubicBezTo>
                      <a:pt x="2470" y="823"/>
                      <a:pt x="2470" y="823"/>
                      <a:pt x="2470" y="823"/>
                    </a:cubicBezTo>
                    <a:cubicBezTo>
                      <a:pt x="2470" y="823"/>
                      <a:pt x="2471" y="823"/>
                      <a:pt x="2471" y="823"/>
                    </a:cubicBezTo>
                    <a:cubicBezTo>
                      <a:pt x="2471" y="823"/>
                      <a:pt x="2471" y="823"/>
                      <a:pt x="2471" y="823"/>
                    </a:cubicBezTo>
                    <a:cubicBezTo>
                      <a:pt x="2471" y="823"/>
                      <a:pt x="2471" y="823"/>
                      <a:pt x="2471" y="823"/>
                    </a:cubicBezTo>
                    <a:cubicBezTo>
                      <a:pt x="2472" y="823"/>
                      <a:pt x="2472" y="823"/>
                      <a:pt x="2473" y="823"/>
                    </a:cubicBezTo>
                    <a:cubicBezTo>
                      <a:pt x="2472" y="824"/>
                      <a:pt x="2470" y="826"/>
                      <a:pt x="2470" y="828"/>
                    </a:cubicBezTo>
                    <a:cubicBezTo>
                      <a:pt x="2516" y="828"/>
                      <a:pt x="2562" y="828"/>
                      <a:pt x="2608" y="828"/>
                    </a:cubicBezTo>
                    <a:cubicBezTo>
                      <a:pt x="2673" y="828"/>
                      <a:pt x="2737" y="829"/>
                      <a:pt x="2801" y="829"/>
                    </a:cubicBezTo>
                    <a:cubicBezTo>
                      <a:pt x="2801" y="829"/>
                      <a:pt x="2801" y="829"/>
                      <a:pt x="2801" y="829"/>
                    </a:cubicBezTo>
                    <a:cubicBezTo>
                      <a:pt x="2801" y="829"/>
                      <a:pt x="2801" y="829"/>
                      <a:pt x="2801" y="829"/>
                    </a:cubicBezTo>
                    <a:cubicBezTo>
                      <a:pt x="2805" y="830"/>
                      <a:pt x="2805" y="830"/>
                      <a:pt x="2805" y="830"/>
                    </a:cubicBezTo>
                    <a:cubicBezTo>
                      <a:pt x="2809" y="829"/>
                      <a:pt x="2809" y="829"/>
                      <a:pt x="2809" y="829"/>
                    </a:cubicBezTo>
                    <a:cubicBezTo>
                      <a:pt x="2863" y="829"/>
                      <a:pt x="2916" y="829"/>
                      <a:pt x="2969" y="829"/>
                    </a:cubicBezTo>
                    <a:cubicBezTo>
                      <a:pt x="3011" y="838"/>
                      <a:pt x="3052" y="836"/>
                      <a:pt x="3093" y="830"/>
                    </a:cubicBezTo>
                    <a:cubicBezTo>
                      <a:pt x="3119" y="830"/>
                      <a:pt x="3144" y="830"/>
                      <a:pt x="3170" y="830"/>
                    </a:cubicBezTo>
                    <a:cubicBezTo>
                      <a:pt x="3210" y="843"/>
                      <a:pt x="3246" y="827"/>
                      <a:pt x="3284" y="822"/>
                    </a:cubicBezTo>
                    <a:cubicBezTo>
                      <a:pt x="3300" y="820"/>
                      <a:pt x="3316" y="818"/>
                      <a:pt x="3332" y="816"/>
                    </a:cubicBezTo>
                    <a:cubicBezTo>
                      <a:pt x="3348" y="817"/>
                      <a:pt x="3359" y="808"/>
                      <a:pt x="3373" y="805"/>
                    </a:cubicBezTo>
                    <a:cubicBezTo>
                      <a:pt x="3411" y="801"/>
                      <a:pt x="3450" y="799"/>
                      <a:pt x="3486" y="787"/>
                    </a:cubicBezTo>
                    <a:cubicBezTo>
                      <a:pt x="3515" y="781"/>
                      <a:pt x="3547" y="785"/>
                      <a:pt x="3572" y="770"/>
                    </a:cubicBezTo>
                    <a:cubicBezTo>
                      <a:pt x="3575" y="769"/>
                      <a:pt x="3576" y="767"/>
                      <a:pt x="3576" y="765"/>
                    </a:cubicBezTo>
                    <a:cubicBezTo>
                      <a:pt x="3589" y="759"/>
                      <a:pt x="3570" y="747"/>
                      <a:pt x="3583" y="741"/>
                    </a:cubicBezTo>
                    <a:cubicBezTo>
                      <a:pt x="3594" y="732"/>
                      <a:pt x="3600" y="722"/>
                      <a:pt x="3598" y="710"/>
                    </a:cubicBezTo>
                    <a:cubicBezTo>
                      <a:pt x="3606" y="694"/>
                      <a:pt x="3601" y="678"/>
                      <a:pt x="3599" y="663"/>
                    </a:cubicBezTo>
                    <a:cubicBezTo>
                      <a:pt x="3599" y="663"/>
                      <a:pt x="3599" y="663"/>
                      <a:pt x="3599" y="663"/>
                    </a:cubicBezTo>
                    <a:cubicBezTo>
                      <a:pt x="3599" y="663"/>
                      <a:pt x="3599" y="663"/>
                      <a:pt x="3599" y="663"/>
                    </a:cubicBezTo>
                    <a:cubicBezTo>
                      <a:pt x="3599" y="662"/>
                      <a:pt x="3599" y="662"/>
                      <a:pt x="3599" y="661"/>
                    </a:cubicBezTo>
                    <a:cubicBezTo>
                      <a:pt x="3599" y="661"/>
                      <a:pt x="3599" y="661"/>
                      <a:pt x="3600" y="661"/>
                    </a:cubicBezTo>
                    <a:cubicBezTo>
                      <a:pt x="3599" y="663"/>
                      <a:pt x="3599" y="663"/>
                      <a:pt x="3599" y="663"/>
                    </a:cubicBezTo>
                    <a:cubicBezTo>
                      <a:pt x="3628" y="662"/>
                      <a:pt x="3658" y="662"/>
                      <a:pt x="3687" y="661"/>
                    </a:cubicBezTo>
                    <a:cubicBezTo>
                      <a:pt x="3699" y="662"/>
                      <a:pt x="3712" y="663"/>
                      <a:pt x="3722" y="658"/>
                    </a:cubicBezTo>
                    <a:cubicBezTo>
                      <a:pt x="3722" y="658"/>
                      <a:pt x="3722" y="658"/>
                      <a:pt x="3722" y="658"/>
                    </a:cubicBezTo>
                    <a:cubicBezTo>
                      <a:pt x="3722" y="658"/>
                      <a:pt x="3722" y="658"/>
                      <a:pt x="3722" y="658"/>
                    </a:cubicBezTo>
                    <a:cubicBezTo>
                      <a:pt x="3735" y="657"/>
                      <a:pt x="3747" y="656"/>
                      <a:pt x="3760" y="656"/>
                    </a:cubicBezTo>
                    <a:cubicBezTo>
                      <a:pt x="3773" y="653"/>
                      <a:pt x="3787" y="649"/>
                      <a:pt x="3800" y="646"/>
                    </a:cubicBezTo>
                    <a:cubicBezTo>
                      <a:pt x="3830" y="642"/>
                      <a:pt x="3856" y="633"/>
                      <a:pt x="3882" y="622"/>
                    </a:cubicBezTo>
                    <a:cubicBezTo>
                      <a:pt x="3884" y="617"/>
                      <a:pt x="3840" y="622"/>
                      <a:pt x="3876" y="609"/>
                    </a:cubicBezTo>
                    <a:cubicBezTo>
                      <a:pt x="3881" y="607"/>
                      <a:pt x="3877" y="598"/>
                      <a:pt x="3863" y="598"/>
                    </a:cubicBezTo>
                    <a:cubicBezTo>
                      <a:pt x="3849" y="599"/>
                      <a:pt x="3832" y="601"/>
                      <a:pt x="3826" y="588"/>
                    </a:cubicBezTo>
                    <a:cubicBezTo>
                      <a:pt x="3826" y="588"/>
                      <a:pt x="3826" y="588"/>
                      <a:pt x="3826" y="588"/>
                    </a:cubicBezTo>
                    <a:cubicBezTo>
                      <a:pt x="3850" y="592"/>
                      <a:pt x="3861" y="575"/>
                      <a:pt x="3886" y="576"/>
                    </a:cubicBezTo>
                    <a:cubicBezTo>
                      <a:pt x="3866" y="568"/>
                      <a:pt x="3846" y="577"/>
                      <a:pt x="3833" y="567"/>
                    </a:cubicBezTo>
                    <a:cubicBezTo>
                      <a:pt x="3844" y="565"/>
                      <a:pt x="3855" y="563"/>
                      <a:pt x="3866" y="561"/>
                    </a:cubicBezTo>
                    <a:cubicBezTo>
                      <a:pt x="3877" y="560"/>
                      <a:pt x="3889" y="563"/>
                      <a:pt x="3900" y="559"/>
                    </a:cubicBezTo>
                    <a:cubicBezTo>
                      <a:pt x="3892" y="554"/>
                      <a:pt x="3882" y="557"/>
                      <a:pt x="3873" y="556"/>
                    </a:cubicBezTo>
                    <a:cubicBezTo>
                      <a:pt x="3876" y="552"/>
                      <a:pt x="3879" y="549"/>
                      <a:pt x="3881" y="545"/>
                    </a:cubicBezTo>
                    <a:cubicBezTo>
                      <a:pt x="3891" y="544"/>
                      <a:pt x="3903" y="549"/>
                      <a:pt x="3909" y="540"/>
                    </a:cubicBezTo>
                    <a:cubicBezTo>
                      <a:pt x="3899" y="531"/>
                      <a:pt x="3885" y="536"/>
                      <a:pt x="3873" y="535"/>
                    </a:cubicBezTo>
                    <a:cubicBezTo>
                      <a:pt x="3870" y="531"/>
                      <a:pt x="3867" y="527"/>
                      <a:pt x="3864" y="523"/>
                    </a:cubicBezTo>
                    <a:cubicBezTo>
                      <a:pt x="3864" y="521"/>
                      <a:pt x="3864" y="520"/>
                      <a:pt x="3863" y="518"/>
                    </a:cubicBezTo>
                    <a:cubicBezTo>
                      <a:pt x="3865" y="517"/>
                      <a:pt x="3866" y="516"/>
                      <a:pt x="3866" y="514"/>
                    </a:cubicBezTo>
                    <a:cubicBezTo>
                      <a:pt x="3875" y="524"/>
                      <a:pt x="3886" y="523"/>
                      <a:pt x="3903" y="521"/>
                    </a:cubicBezTo>
                    <a:cubicBezTo>
                      <a:pt x="3923" y="518"/>
                      <a:pt x="3911" y="510"/>
                      <a:pt x="3912" y="506"/>
                    </a:cubicBezTo>
                    <a:cubicBezTo>
                      <a:pt x="3915" y="487"/>
                      <a:pt x="3888" y="504"/>
                      <a:pt x="3882" y="495"/>
                    </a:cubicBezTo>
                    <a:cubicBezTo>
                      <a:pt x="3891" y="493"/>
                      <a:pt x="3900" y="492"/>
                      <a:pt x="3910" y="490"/>
                    </a:cubicBezTo>
                    <a:cubicBezTo>
                      <a:pt x="3910" y="489"/>
                      <a:pt x="3910" y="487"/>
                      <a:pt x="3910" y="486"/>
                    </a:cubicBezTo>
                    <a:cubicBezTo>
                      <a:pt x="3895" y="485"/>
                      <a:pt x="3880" y="483"/>
                      <a:pt x="3864" y="482"/>
                    </a:cubicBezTo>
                    <a:cubicBezTo>
                      <a:pt x="3854" y="480"/>
                      <a:pt x="3844" y="478"/>
                      <a:pt x="3833" y="475"/>
                    </a:cubicBezTo>
                    <a:cubicBezTo>
                      <a:pt x="3833" y="472"/>
                      <a:pt x="3833" y="469"/>
                      <a:pt x="3833" y="465"/>
                    </a:cubicBezTo>
                    <a:cubicBezTo>
                      <a:pt x="3848" y="467"/>
                      <a:pt x="3863" y="469"/>
                      <a:pt x="3878" y="470"/>
                    </a:cubicBezTo>
                    <a:cubicBezTo>
                      <a:pt x="3887" y="470"/>
                      <a:pt x="3901" y="468"/>
                      <a:pt x="3884" y="460"/>
                    </a:cubicBezTo>
                    <a:cubicBezTo>
                      <a:pt x="3886" y="455"/>
                      <a:pt x="3892" y="455"/>
                      <a:pt x="3897" y="454"/>
                    </a:cubicBezTo>
                    <a:cubicBezTo>
                      <a:pt x="3906" y="454"/>
                      <a:pt x="3920" y="459"/>
                      <a:pt x="3922" y="450"/>
                    </a:cubicBezTo>
                    <a:close/>
                    <a:moveTo>
                      <a:pt x="3719" y="641"/>
                    </a:moveTo>
                    <a:cubicBezTo>
                      <a:pt x="3719" y="641"/>
                      <a:pt x="3719" y="641"/>
                      <a:pt x="3719" y="641"/>
                    </a:cubicBezTo>
                    <a:cubicBezTo>
                      <a:pt x="3719" y="641"/>
                      <a:pt x="3720" y="641"/>
                      <a:pt x="3720" y="641"/>
                    </a:cubicBezTo>
                    <a:cubicBezTo>
                      <a:pt x="3720" y="641"/>
                      <a:pt x="3719" y="641"/>
                      <a:pt x="3719" y="641"/>
                    </a:cubicBezTo>
                    <a:close/>
                    <a:moveTo>
                      <a:pt x="472" y="31"/>
                    </a:moveTo>
                    <a:cubicBezTo>
                      <a:pt x="472" y="31"/>
                      <a:pt x="471" y="31"/>
                      <a:pt x="471" y="31"/>
                    </a:cubicBezTo>
                    <a:cubicBezTo>
                      <a:pt x="471" y="31"/>
                      <a:pt x="471" y="31"/>
                      <a:pt x="471" y="31"/>
                    </a:cubicBezTo>
                    <a:lnTo>
                      <a:pt x="472" y="31"/>
                    </a:lnTo>
                    <a:close/>
                    <a:moveTo>
                      <a:pt x="3463" y="72"/>
                    </a:moveTo>
                    <a:cubicBezTo>
                      <a:pt x="3463" y="73"/>
                      <a:pt x="3463" y="73"/>
                      <a:pt x="3463" y="73"/>
                    </a:cubicBezTo>
                    <a:cubicBezTo>
                      <a:pt x="3463" y="72"/>
                      <a:pt x="3463" y="72"/>
                      <a:pt x="3463" y="72"/>
                    </a:cubicBezTo>
                    <a:cubicBezTo>
                      <a:pt x="3463" y="72"/>
                      <a:pt x="3463" y="72"/>
                      <a:pt x="3463" y="72"/>
                    </a:cubicBezTo>
                    <a:close/>
                    <a:moveTo>
                      <a:pt x="3495" y="701"/>
                    </a:moveTo>
                    <a:cubicBezTo>
                      <a:pt x="3492" y="701"/>
                      <a:pt x="3489" y="702"/>
                      <a:pt x="3486" y="704"/>
                    </a:cubicBezTo>
                    <a:cubicBezTo>
                      <a:pt x="3488" y="701"/>
                      <a:pt x="3489" y="698"/>
                      <a:pt x="3490" y="695"/>
                    </a:cubicBezTo>
                    <a:cubicBezTo>
                      <a:pt x="3492" y="697"/>
                      <a:pt x="3492" y="699"/>
                      <a:pt x="3495" y="701"/>
                    </a:cubicBezTo>
                    <a:close/>
                    <a:moveTo>
                      <a:pt x="190" y="454"/>
                    </a:moveTo>
                    <a:cubicBezTo>
                      <a:pt x="190" y="454"/>
                      <a:pt x="190" y="454"/>
                      <a:pt x="190" y="454"/>
                    </a:cubicBezTo>
                    <a:cubicBezTo>
                      <a:pt x="190" y="454"/>
                      <a:pt x="190" y="454"/>
                      <a:pt x="190" y="454"/>
                    </a:cubicBezTo>
                    <a:cubicBezTo>
                      <a:pt x="190" y="454"/>
                      <a:pt x="190" y="454"/>
                      <a:pt x="190" y="454"/>
                    </a:cubicBezTo>
                    <a:cubicBezTo>
                      <a:pt x="190" y="454"/>
                      <a:pt x="190" y="454"/>
                      <a:pt x="190" y="454"/>
                    </a:cubicBezTo>
                    <a:close/>
                    <a:moveTo>
                      <a:pt x="3370" y="706"/>
                    </a:moveTo>
                    <a:cubicBezTo>
                      <a:pt x="3371" y="706"/>
                      <a:pt x="3371" y="705"/>
                      <a:pt x="3372" y="705"/>
                    </a:cubicBezTo>
                    <a:cubicBezTo>
                      <a:pt x="3371" y="705"/>
                      <a:pt x="3371" y="706"/>
                      <a:pt x="3371" y="706"/>
                    </a:cubicBezTo>
                    <a:cubicBezTo>
                      <a:pt x="3370" y="706"/>
                      <a:pt x="3371" y="706"/>
                      <a:pt x="3370" y="706"/>
                    </a:cubicBezTo>
                    <a:close/>
                    <a:moveTo>
                      <a:pt x="2896" y="753"/>
                    </a:moveTo>
                    <a:cubicBezTo>
                      <a:pt x="2897" y="752"/>
                      <a:pt x="2897" y="752"/>
                      <a:pt x="2898" y="751"/>
                    </a:cubicBezTo>
                    <a:cubicBezTo>
                      <a:pt x="2899" y="752"/>
                      <a:pt x="2898" y="752"/>
                      <a:pt x="2898" y="753"/>
                    </a:cubicBezTo>
                    <a:cubicBezTo>
                      <a:pt x="2897" y="753"/>
                      <a:pt x="2896" y="753"/>
                      <a:pt x="2896" y="753"/>
                    </a:cubicBezTo>
                    <a:close/>
                    <a:moveTo>
                      <a:pt x="3147" y="710"/>
                    </a:moveTo>
                    <a:cubicBezTo>
                      <a:pt x="3148" y="710"/>
                      <a:pt x="3149" y="710"/>
                      <a:pt x="3149" y="710"/>
                    </a:cubicBezTo>
                    <a:cubicBezTo>
                      <a:pt x="3149" y="710"/>
                      <a:pt x="3149" y="710"/>
                      <a:pt x="3148" y="711"/>
                    </a:cubicBezTo>
                    <a:cubicBezTo>
                      <a:pt x="3148" y="710"/>
                      <a:pt x="3147" y="710"/>
                      <a:pt x="3147" y="710"/>
                    </a:cubicBezTo>
                    <a:close/>
                    <a:moveTo>
                      <a:pt x="3640" y="476"/>
                    </a:moveTo>
                    <a:cubicBezTo>
                      <a:pt x="3640" y="476"/>
                      <a:pt x="3640" y="476"/>
                      <a:pt x="3639" y="476"/>
                    </a:cubicBezTo>
                    <a:cubicBezTo>
                      <a:pt x="3639" y="476"/>
                      <a:pt x="3639" y="476"/>
                      <a:pt x="3639" y="476"/>
                    </a:cubicBezTo>
                    <a:cubicBezTo>
                      <a:pt x="3639" y="476"/>
                      <a:pt x="3639" y="476"/>
                      <a:pt x="3640" y="476"/>
                    </a:cubicBezTo>
                    <a:close/>
                    <a:moveTo>
                      <a:pt x="295" y="484"/>
                    </a:moveTo>
                    <a:cubicBezTo>
                      <a:pt x="295" y="484"/>
                      <a:pt x="295" y="484"/>
                      <a:pt x="295" y="484"/>
                    </a:cubicBezTo>
                    <a:cubicBezTo>
                      <a:pt x="295" y="483"/>
                      <a:pt x="295" y="483"/>
                      <a:pt x="295" y="483"/>
                    </a:cubicBezTo>
                    <a:cubicBezTo>
                      <a:pt x="295" y="483"/>
                      <a:pt x="295" y="484"/>
                      <a:pt x="295" y="484"/>
                    </a:cubicBezTo>
                    <a:close/>
                    <a:moveTo>
                      <a:pt x="2731" y="719"/>
                    </a:moveTo>
                    <a:cubicBezTo>
                      <a:pt x="2731" y="719"/>
                      <a:pt x="2732" y="720"/>
                      <a:pt x="2732" y="720"/>
                    </a:cubicBezTo>
                    <a:cubicBezTo>
                      <a:pt x="2732" y="720"/>
                      <a:pt x="2731" y="720"/>
                      <a:pt x="2731" y="719"/>
                    </a:cubicBezTo>
                    <a:close/>
                    <a:moveTo>
                      <a:pt x="183" y="486"/>
                    </a:moveTo>
                    <a:cubicBezTo>
                      <a:pt x="182" y="485"/>
                      <a:pt x="183" y="485"/>
                      <a:pt x="182" y="484"/>
                    </a:cubicBezTo>
                    <a:cubicBezTo>
                      <a:pt x="183" y="483"/>
                      <a:pt x="183" y="484"/>
                      <a:pt x="184" y="484"/>
                    </a:cubicBezTo>
                    <a:cubicBezTo>
                      <a:pt x="184" y="485"/>
                      <a:pt x="184" y="485"/>
                      <a:pt x="183" y="486"/>
                    </a:cubicBezTo>
                    <a:close/>
                    <a:moveTo>
                      <a:pt x="264" y="587"/>
                    </a:moveTo>
                    <a:cubicBezTo>
                      <a:pt x="263" y="585"/>
                      <a:pt x="263" y="584"/>
                      <a:pt x="262" y="582"/>
                    </a:cubicBezTo>
                    <a:cubicBezTo>
                      <a:pt x="264" y="584"/>
                      <a:pt x="266" y="584"/>
                      <a:pt x="267" y="585"/>
                    </a:cubicBezTo>
                    <a:cubicBezTo>
                      <a:pt x="266" y="585"/>
                      <a:pt x="265" y="586"/>
                      <a:pt x="264" y="587"/>
                    </a:cubicBezTo>
                    <a:close/>
                    <a:moveTo>
                      <a:pt x="801" y="734"/>
                    </a:moveTo>
                    <a:cubicBezTo>
                      <a:pt x="799" y="735"/>
                      <a:pt x="797" y="734"/>
                      <a:pt x="795" y="735"/>
                    </a:cubicBezTo>
                    <a:cubicBezTo>
                      <a:pt x="797" y="734"/>
                      <a:pt x="799" y="735"/>
                      <a:pt x="801" y="734"/>
                    </a:cubicBezTo>
                    <a:close/>
                    <a:moveTo>
                      <a:pt x="3140" y="773"/>
                    </a:moveTo>
                    <a:cubicBezTo>
                      <a:pt x="3138" y="773"/>
                      <a:pt x="3135" y="774"/>
                      <a:pt x="3133" y="773"/>
                    </a:cubicBezTo>
                    <a:cubicBezTo>
                      <a:pt x="3135" y="773"/>
                      <a:pt x="3137" y="773"/>
                      <a:pt x="3140" y="773"/>
                    </a:cubicBezTo>
                    <a:close/>
                    <a:moveTo>
                      <a:pt x="3164" y="763"/>
                    </a:moveTo>
                    <a:cubicBezTo>
                      <a:pt x="3164" y="763"/>
                      <a:pt x="3165" y="763"/>
                      <a:pt x="3166" y="762"/>
                    </a:cubicBezTo>
                    <a:cubicBezTo>
                      <a:pt x="3166" y="763"/>
                      <a:pt x="3166" y="763"/>
                      <a:pt x="3166" y="763"/>
                    </a:cubicBezTo>
                    <a:cubicBezTo>
                      <a:pt x="3165" y="763"/>
                      <a:pt x="3165" y="763"/>
                      <a:pt x="3164" y="763"/>
                    </a:cubicBezTo>
                    <a:close/>
                    <a:moveTo>
                      <a:pt x="3672" y="565"/>
                    </a:moveTo>
                    <a:cubicBezTo>
                      <a:pt x="3671" y="566"/>
                      <a:pt x="3671" y="567"/>
                      <a:pt x="3670" y="568"/>
                    </a:cubicBezTo>
                    <a:cubicBezTo>
                      <a:pt x="3669" y="568"/>
                      <a:pt x="3668" y="567"/>
                      <a:pt x="3667" y="567"/>
                    </a:cubicBezTo>
                    <a:cubicBezTo>
                      <a:pt x="3669" y="566"/>
                      <a:pt x="3670" y="566"/>
                      <a:pt x="3672" y="565"/>
                    </a:cubicBezTo>
                    <a:close/>
                    <a:moveTo>
                      <a:pt x="3751" y="479"/>
                    </a:moveTo>
                    <a:cubicBezTo>
                      <a:pt x="3750" y="478"/>
                      <a:pt x="3751" y="477"/>
                      <a:pt x="3750" y="477"/>
                    </a:cubicBezTo>
                    <a:cubicBezTo>
                      <a:pt x="3751" y="477"/>
                      <a:pt x="3751" y="476"/>
                      <a:pt x="3752" y="476"/>
                    </a:cubicBezTo>
                    <a:cubicBezTo>
                      <a:pt x="3751" y="477"/>
                      <a:pt x="3752" y="478"/>
                      <a:pt x="3751" y="479"/>
                    </a:cubicBezTo>
                    <a:close/>
                    <a:moveTo>
                      <a:pt x="3704" y="492"/>
                    </a:moveTo>
                    <a:cubicBezTo>
                      <a:pt x="3704" y="492"/>
                      <a:pt x="3704" y="492"/>
                      <a:pt x="3704" y="492"/>
                    </a:cubicBezTo>
                    <a:cubicBezTo>
                      <a:pt x="3704" y="492"/>
                      <a:pt x="3704" y="492"/>
                      <a:pt x="3704" y="492"/>
                    </a:cubicBezTo>
                    <a:close/>
                    <a:moveTo>
                      <a:pt x="250" y="618"/>
                    </a:moveTo>
                    <a:cubicBezTo>
                      <a:pt x="250" y="620"/>
                      <a:pt x="250" y="621"/>
                      <a:pt x="251" y="622"/>
                    </a:cubicBezTo>
                    <a:cubicBezTo>
                      <a:pt x="247" y="622"/>
                      <a:pt x="244" y="622"/>
                      <a:pt x="241" y="621"/>
                    </a:cubicBezTo>
                    <a:cubicBezTo>
                      <a:pt x="245" y="620"/>
                      <a:pt x="247" y="619"/>
                      <a:pt x="250" y="618"/>
                    </a:cubicBezTo>
                    <a:close/>
                    <a:moveTo>
                      <a:pt x="770" y="726"/>
                    </a:moveTo>
                    <a:cubicBezTo>
                      <a:pt x="770" y="726"/>
                      <a:pt x="769" y="726"/>
                      <a:pt x="768" y="726"/>
                    </a:cubicBezTo>
                    <a:cubicBezTo>
                      <a:pt x="768" y="726"/>
                      <a:pt x="768" y="725"/>
                      <a:pt x="768" y="725"/>
                    </a:cubicBezTo>
                    <a:cubicBezTo>
                      <a:pt x="769" y="726"/>
                      <a:pt x="770" y="725"/>
                      <a:pt x="770" y="726"/>
                    </a:cubicBezTo>
                    <a:close/>
                    <a:moveTo>
                      <a:pt x="3422" y="698"/>
                    </a:moveTo>
                    <a:cubicBezTo>
                      <a:pt x="3422" y="698"/>
                      <a:pt x="3422" y="698"/>
                      <a:pt x="3422" y="698"/>
                    </a:cubicBezTo>
                    <a:cubicBezTo>
                      <a:pt x="3422" y="698"/>
                      <a:pt x="3422" y="699"/>
                      <a:pt x="3422" y="699"/>
                    </a:cubicBezTo>
                    <a:cubicBezTo>
                      <a:pt x="3422" y="699"/>
                      <a:pt x="3422" y="698"/>
                      <a:pt x="3422" y="698"/>
                    </a:cubicBezTo>
                    <a:close/>
                    <a:moveTo>
                      <a:pt x="3684" y="596"/>
                    </a:moveTo>
                    <a:cubicBezTo>
                      <a:pt x="3687" y="597"/>
                      <a:pt x="3689" y="598"/>
                      <a:pt x="3693" y="599"/>
                    </a:cubicBezTo>
                    <a:cubicBezTo>
                      <a:pt x="3690" y="600"/>
                      <a:pt x="3687" y="599"/>
                      <a:pt x="3683" y="600"/>
                    </a:cubicBezTo>
                    <a:cubicBezTo>
                      <a:pt x="3684" y="599"/>
                      <a:pt x="3684" y="598"/>
                      <a:pt x="3684" y="596"/>
                    </a:cubicBezTo>
                    <a:close/>
                    <a:moveTo>
                      <a:pt x="3744" y="450"/>
                    </a:moveTo>
                    <a:cubicBezTo>
                      <a:pt x="3744" y="450"/>
                      <a:pt x="3744" y="450"/>
                      <a:pt x="3744" y="450"/>
                    </a:cubicBezTo>
                    <a:cubicBezTo>
                      <a:pt x="3744" y="450"/>
                      <a:pt x="3744" y="450"/>
                      <a:pt x="3744" y="450"/>
                    </a:cubicBezTo>
                    <a:cubicBezTo>
                      <a:pt x="3744" y="450"/>
                      <a:pt x="3744" y="450"/>
                      <a:pt x="3744" y="450"/>
                    </a:cubicBezTo>
                    <a:cubicBezTo>
                      <a:pt x="3744" y="450"/>
                      <a:pt x="3744" y="450"/>
                      <a:pt x="3744" y="450"/>
                    </a:cubicBezTo>
                    <a:cubicBezTo>
                      <a:pt x="3744" y="450"/>
                      <a:pt x="3744" y="450"/>
                      <a:pt x="3744" y="450"/>
                    </a:cubicBezTo>
                    <a:close/>
                    <a:moveTo>
                      <a:pt x="2852" y="87"/>
                    </a:moveTo>
                    <a:cubicBezTo>
                      <a:pt x="2852" y="87"/>
                      <a:pt x="2852" y="87"/>
                      <a:pt x="2852" y="87"/>
                    </a:cubicBezTo>
                    <a:cubicBezTo>
                      <a:pt x="2853" y="86"/>
                      <a:pt x="2854" y="84"/>
                      <a:pt x="2854" y="83"/>
                    </a:cubicBezTo>
                    <a:cubicBezTo>
                      <a:pt x="2855" y="83"/>
                      <a:pt x="2855" y="83"/>
                      <a:pt x="2855" y="83"/>
                    </a:cubicBezTo>
                    <a:cubicBezTo>
                      <a:pt x="2854" y="84"/>
                      <a:pt x="2852" y="85"/>
                      <a:pt x="2852" y="87"/>
                    </a:cubicBezTo>
                    <a:close/>
                    <a:moveTo>
                      <a:pt x="2865" y="109"/>
                    </a:moveTo>
                    <a:cubicBezTo>
                      <a:pt x="2865" y="109"/>
                      <a:pt x="2864" y="109"/>
                      <a:pt x="2863" y="109"/>
                    </a:cubicBezTo>
                    <a:cubicBezTo>
                      <a:pt x="2864" y="108"/>
                      <a:pt x="2863" y="107"/>
                      <a:pt x="2863" y="106"/>
                    </a:cubicBezTo>
                    <a:cubicBezTo>
                      <a:pt x="2864" y="107"/>
                      <a:pt x="2865" y="108"/>
                      <a:pt x="2865" y="109"/>
                    </a:cubicBezTo>
                    <a:close/>
                    <a:moveTo>
                      <a:pt x="1020" y="742"/>
                    </a:moveTo>
                    <a:cubicBezTo>
                      <a:pt x="1022" y="742"/>
                      <a:pt x="1023" y="742"/>
                      <a:pt x="1025" y="742"/>
                    </a:cubicBezTo>
                    <a:cubicBezTo>
                      <a:pt x="1025" y="743"/>
                      <a:pt x="1026" y="744"/>
                      <a:pt x="1027" y="745"/>
                    </a:cubicBezTo>
                    <a:cubicBezTo>
                      <a:pt x="1025" y="743"/>
                      <a:pt x="1022" y="743"/>
                      <a:pt x="1020" y="742"/>
                    </a:cubicBezTo>
                    <a:close/>
                    <a:moveTo>
                      <a:pt x="2310" y="793"/>
                    </a:moveTo>
                    <a:cubicBezTo>
                      <a:pt x="2310" y="793"/>
                      <a:pt x="2310" y="793"/>
                      <a:pt x="2310" y="793"/>
                    </a:cubicBezTo>
                    <a:cubicBezTo>
                      <a:pt x="2310" y="793"/>
                      <a:pt x="2310" y="793"/>
                      <a:pt x="2309" y="793"/>
                    </a:cubicBezTo>
                    <a:cubicBezTo>
                      <a:pt x="2309" y="793"/>
                      <a:pt x="2310" y="793"/>
                      <a:pt x="2310" y="793"/>
                    </a:cubicBezTo>
                    <a:close/>
                    <a:moveTo>
                      <a:pt x="2791" y="769"/>
                    </a:moveTo>
                    <a:cubicBezTo>
                      <a:pt x="2792" y="769"/>
                      <a:pt x="2792" y="769"/>
                      <a:pt x="2793" y="769"/>
                    </a:cubicBezTo>
                    <a:cubicBezTo>
                      <a:pt x="2793" y="770"/>
                      <a:pt x="2792" y="769"/>
                      <a:pt x="2792" y="770"/>
                    </a:cubicBezTo>
                    <a:cubicBezTo>
                      <a:pt x="2792" y="770"/>
                      <a:pt x="2792" y="770"/>
                      <a:pt x="2791" y="769"/>
                    </a:cubicBezTo>
                    <a:close/>
                    <a:moveTo>
                      <a:pt x="2914" y="781"/>
                    </a:moveTo>
                    <a:cubicBezTo>
                      <a:pt x="2912" y="783"/>
                      <a:pt x="2909" y="783"/>
                      <a:pt x="2908" y="784"/>
                    </a:cubicBezTo>
                    <a:cubicBezTo>
                      <a:pt x="2908" y="783"/>
                      <a:pt x="2909" y="783"/>
                      <a:pt x="2909" y="781"/>
                    </a:cubicBezTo>
                    <a:cubicBezTo>
                      <a:pt x="2911" y="782"/>
                      <a:pt x="2912" y="781"/>
                      <a:pt x="2914" y="781"/>
                    </a:cubicBezTo>
                    <a:close/>
                    <a:moveTo>
                      <a:pt x="3759" y="450"/>
                    </a:moveTo>
                    <a:cubicBezTo>
                      <a:pt x="3759" y="450"/>
                      <a:pt x="3760" y="450"/>
                      <a:pt x="3760" y="449"/>
                    </a:cubicBezTo>
                    <a:cubicBezTo>
                      <a:pt x="3760" y="450"/>
                      <a:pt x="3760" y="450"/>
                      <a:pt x="3760" y="450"/>
                    </a:cubicBezTo>
                    <a:cubicBezTo>
                      <a:pt x="3760" y="450"/>
                      <a:pt x="3760" y="450"/>
                      <a:pt x="3759" y="450"/>
                    </a:cubicBezTo>
                    <a:close/>
                    <a:moveTo>
                      <a:pt x="2930" y="91"/>
                    </a:moveTo>
                    <a:cubicBezTo>
                      <a:pt x="2929" y="91"/>
                      <a:pt x="2929" y="92"/>
                      <a:pt x="2928" y="92"/>
                    </a:cubicBezTo>
                    <a:cubicBezTo>
                      <a:pt x="2928" y="92"/>
                      <a:pt x="2928" y="91"/>
                      <a:pt x="2928" y="91"/>
                    </a:cubicBezTo>
                    <a:cubicBezTo>
                      <a:pt x="2929" y="91"/>
                      <a:pt x="2929" y="91"/>
                      <a:pt x="2930" y="91"/>
                    </a:cubicBezTo>
                    <a:cubicBezTo>
                      <a:pt x="2932" y="91"/>
                      <a:pt x="2934" y="91"/>
                      <a:pt x="2936" y="91"/>
                    </a:cubicBezTo>
                    <a:cubicBezTo>
                      <a:pt x="2936" y="91"/>
                      <a:pt x="2936" y="91"/>
                      <a:pt x="2936" y="91"/>
                    </a:cubicBezTo>
                    <a:cubicBezTo>
                      <a:pt x="2934" y="90"/>
                      <a:pt x="2932" y="89"/>
                      <a:pt x="2930" y="91"/>
                    </a:cubicBezTo>
                    <a:close/>
                    <a:moveTo>
                      <a:pt x="1288" y="101"/>
                    </a:moveTo>
                    <a:cubicBezTo>
                      <a:pt x="1287" y="102"/>
                      <a:pt x="1287" y="103"/>
                      <a:pt x="1287" y="103"/>
                    </a:cubicBezTo>
                    <a:cubicBezTo>
                      <a:pt x="1287" y="103"/>
                      <a:pt x="1287" y="103"/>
                      <a:pt x="1287" y="103"/>
                    </a:cubicBezTo>
                    <a:cubicBezTo>
                      <a:pt x="1287" y="103"/>
                      <a:pt x="1287" y="102"/>
                      <a:pt x="1287" y="102"/>
                    </a:cubicBezTo>
                    <a:lnTo>
                      <a:pt x="1288" y="101"/>
                    </a:lnTo>
                    <a:close/>
                    <a:moveTo>
                      <a:pt x="883" y="97"/>
                    </a:moveTo>
                    <a:cubicBezTo>
                      <a:pt x="883" y="96"/>
                      <a:pt x="883" y="95"/>
                      <a:pt x="883" y="95"/>
                    </a:cubicBezTo>
                    <a:cubicBezTo>
                      <a:pt x="883" y="95"/>
                      <a:pt x="883" y="96"/>
                      <a:pt x="883" y="97"/>
                    </a:cubicBezTo>
                    <a:cubicBezTo>
                      <a:pt x="883" y="97"/>
                      <a:pt x="883" y="97"/>
                      <a:pt x="883" y="97"/>
                    </a:cubicBezTo>
                    <a:close/>
                    <a:moveTo>
                      <a:pt x="883" y="91"/>
                    </a:moveTo>
                    <a:cubicBezTo>
                      <a:pt x="883" y="91"/>
                      <a:pt x="883" y="91"/>
                      <a:pt x="883" y="91"/>
                    </a:cubicBezTo>
                    <a:cubicBezTo>
                      <a:pt x="883" y="91"/>
                      <a:pt x="883" y="91"/>
                      <a:pt x="883" y="91"/>
                    </a:cubicBezTo>
                    <a:close/>
                    <a:moveTo>
                      <a:pt x="883" y="97"/>
                    </a:moveTo>
                    <a:cubicBezTo>
                      <a:pt x="883" y="97"/>
                      <a:pt x="883" y="97"/>
                      <a:pt x="883" y="97"/>
                    </a:cubicBezTo>
                    <a:cubicBezTo>
                      <a:pt x="883" y="97"/>
                      <a:pt x="883" y="97"/>
                      <a:pt x="883" y="97"/>
                    </a:cubicBezTo>
                    <a:cubicBezTo>
                      <a:pt x="883" y="97"/>
                      <a:pt x="883" y="97"/>
                      <a:pt x="883" y="97"/>
                    </a:cubicBezTo>
                    <a:cubicBezTo>
                      <a:pt x="870" y="96"/>
                      <a:pt x="859" y="98"/>
                      <a:pt x="848" y="102"/>
                    </a:cubicBezTo>
                    <a:cubicBezTo>
                      <a:pt x="848" y="102"/>
                      <a:pt x="848" y="102"/>
                      <a:pt x="848" y="102"/>
                    </a:cubicBezTo>
                    <a:cubicBezTo>
                      <a:pt x="861" y="105"/>
                      <a:pt x="873" y="104"/>
                      <a:pt x="883" y="97"/>
                    </a:cubicBezTo>
                    <a:close/>
                    <a:moveTo>
                      <a:pt x="174" y="453"/>
                    </a:moveTo>
                    <a:cubicBezTo>
                      <a:pt x="174" y="454"/>
                      <a:pt x="175" y="454"/>
                      <a:pt x="175" y="454"/>
                    </a:cubicBezTo>
                    <a:cubicBezTo>
                      <a:pt x="175" y="454"/>
                      <a:pt x="174" y="454"/>
                      <a:pt x="174" y="454"/>
                    </a:cubicBezTo>
                    <a:lnTo>
                      <a:pt x="174" y="453"/>
                    </a:lnTo>
                    <a:close/>
                    <a:moveTo>
                      <a:pt x="141" y="631"/>
                    </a:moveTo>
                    <a:cubicBezTo>
                      <a:pt x="141" y="632"/>
                      <a:pt x="141" y="632"/>
                      <a:pt x="141" y="632"/>
                    </a:cubicBezTo>
                    <a:cubicBezTo>
                      <a:pt x="141" y="632"/>
                      <a:pt x="141" y="632"/>
                      <a:pt x="141" y="632"/>
                    </a:cubicBezTo>
                    <a:cubicBezTo>
                      <a:pt x="141" y="632"/>
                      <a:pt x="141" y="632"/>
                      <a:pt x="141" y="631"/>
                    </a:cubicBezTo>
                    <a:cubicBezTo>
                      <a:pt x="141" y="631"/>
                      <a:pt x="141" y="631"/>
                      <a:pt x="141" y="631"/>
                    </a:cubicBezTo>
                    <a:close/>
                    <a:moveTo>
                      <a:pt x="625" y="737"/>
                    </a:moveTo>
                    <a:cubicBezTo>
                      <a:pt x="626" y="737"/>
                      <a:pt x="628" y="737"/>
                      <a:pt x="629" y="737"/>
                    </a:cubicBezTo>
                    <a:cubicBezTo>
                      <a:pt x="629" y="737"/>
                      <a:pt x="629" y="738"/>
                      <a:pt x="629" y="738"/>
                    </a:cubicBezTo>
                    <a:cubicBezTo>
                      <a:pt x="628" y="737"/>
                      <a:pt x="626" y="738"/>
                      <a:pt x="625" y="737"/>
                    </a:cubicBezTo>
                    <a:close/>
                    <a:moveTo>
                      <a:pt x="2277" y="799"/>
                    </a:moveTo>
                    <a:cubicBezTo>
                      <a:pt x="2277" y="801"/>
                      <a:pt x="2277" y="802"/>
                      <a:pt x="2277" y="804"/>
                    </a:cubicBezTo>
                    <a:cubicBezTo>
                      <a:pt x="2277" y="804"/>
                      <a:pt x="2277" y="804"/>
                      <a:pt x="2277" y="804"/>
                    </a:cubicBezTo>
                    <a:cubicBezTo>
                      <a:pt x="2277" y="804"/>
                      <a:pt x="2277" y="804"/>
                      <a:pt x="2277" y="804"/>
                    </a:cubicBezTo>
                    <a:cubicBezTo>
                      <a:pt x="2278" y="802"/>
                      <a:pt x="2278" y="801"/>
                      <a:pt x="2277" y="799"/>
                    </a:cubicBezTo>
                    <a:close/>
                    <a:moveTo>
                      <a:pt x="3305" y="776"/>
                    </a:moveTo>
                    <a:cubicBezTo>
                      <a:pt x="3307" y="776"/>
                      <a:pt x="3308" y="776"/>
                      <a:pt x="3309" y="776"/>
                    </a:cubicBezTo>
                    <a:cubicBezTo>
                      <a:pt x="3309" y="776"/>
                      <a:pt x="3309" y="776"/>
                      <a:pt x="3309" y="776"/>
                    </a:cubicBezTo>
                    <a:cubicBezTo>
                      <a:pt x="3309" y="776"/>
                      <a:pt x="3309" y="776"/>
                      <a:pt x="3309" y="776"/>
                    </a:cubicBezTo>
                    <a:cubicBezTo>
                      <a:pt x="3308" y="777"/>
                      <a:pt x="3306" y="776"/>
                      <a:pt x="3305" y="777"/>
                    </a:cubicBezTo>
                    <a:cubicBezTo>
                      <a:pt x="3305" y="776"/>
                      <a:pt x="3305" y="776"/>
                      <a:pt x="3305" y="776"/>
                    </a:cubicBezTo>
                    <a:close/>
                    <a:moveTo>
                      <a:pt x="3793" y="608"/>
                    </a:moveTo>
                    <a:cubicBezTo>
                      <a:pt x="3793" y="608"/>
                      <a:pt x="3793" y="608"/>
                      <a:pt x="3793" y="608"/>
                    </a:cubicBezTo>
                    <a:cubicBezTo>
                      <a:pt x="3793" y="608"/>
                      <a:pt x="3793" y="608"/>
                      <a:pt x="3793" y="609"/>
                    </a:cubicBezTo>
                    <a:cubicBezTo>
                      <a:pt x="3793" y="608"/>
                      <a:pt x="3793" y="608"/>
                      <a:pt x="3793" y="608"/>
                    </a:cubicBezTo>
                    <a:close/>
                    <a:moveTo>
                      <a:pt x="1254" y="85"/>
                    </a:moveTo>
                    <a:cubicBezTo>
                      <a:pt x="1254" y="85"/>
                      <a:pt x="1254" y="85"/>
                      <a:pt x="1254" y="85"/>
                    </a:cubicBezTo>
                    <a:cubicBezTo>
                      <a:pt x="1253" y="85"/>
                      <a:pt x="1253" y="85"/>
                      <a:pt x="1253" y="85"/>
                    </a:cubicBezTo>
                    <a:cubicBezTo>
                      <a:pt x="1254" y="85"/>
                      <a:pt x="1254" y="85"/>
                      <a:pt x="1254" y="85"/>
                    </a:cubicBezTo>
                    <a:cubicBezTo>
                      <a:pt x="1254" y="85"/>
                      <a:pt x="1254" y="85"/>
                      <a:pt x="1254" y="85"/>
                    </a:cubicBezTo>
                    <a:close/>
                    <a:moveTo>
                      <a:pt x="593" y="55"/>
                    </a:moveTo>
                    <a:cubicBezTo>
                      <a:pt x="593" y="55"/>
                      <a:pt x="593" y="55"/>
                      <a:pt x="593" y="55"/>
                    </a:cubicBezTo>
                    <a:cubicBezTo>
                      <a:pt x="593" y="55"/>
                      <a:pt x="593" y="55"/>
                      <a:pt x="593" y="55"/>
                    </a:cubicBezTo>
                    <a:close/>
                    <a:moveTo>
                      <a:pt x="157" y="156"/>
                    </a:moveTo>
                    <a:cubicBezTo>
                      <a:pt x="160" y="157"/>
                      <a:pt x="163" y="157"/>
                      <a:pt x="165" y="156"/>
                    </a:cubicBezTo>
                    <a:cubicBezTo>
                      <a:pt x="165" y="156"/>
                      <a:pt x="165" y="156"/>
                      <a:pt x="165" y="156"/>
                    </a:cubicBezTo>
                    <a:cubicBezTo>
                      <a:pt x="165" y="156"/>
                      <a:pt x="165" y="156"/>
                      <a:pt x="165" y="156"/>
                    </a:cubicBezTo>
                    <a:cubicBezTo>
                      <a:pt x="162" y="156"/>
                      <a:pt x="160" y="156"/>
                      <a:pt x="157" y="156"/>
                    </a:cubicBezTo>
                    <a:cubicBezTo>
                      <a:pt x="157" y="156"/>
                      <a:pt x="156" y="156"/>
                      <a:pt x="156" y="156"/>
                    </a:cubicBezTo>
                    <a:cubicBezTo>
                      <a:pt x="156" y="156"/>
                      <a:pt x="156" y="156"/>
                      <a:pt x="156" y="156"/>
                    </a:cubicBezTo>
                    <a:cubicBezTo>
                      <a:pt x="157" y="156"/>
                      <a:pt x="157" y="156"/>
                      <a:pt x="157" y="156"/>
                    </a:cubicBezTo>
                    <a:close/>
                    <a:moveTo>
                      <a:pt x="214" y="668"/>
                    </a:moveTo>
                    <a:cubicBezTo>
                      <a:pt x="214" y="668"/>
                      <a:pt x="215" y="668"/>
                      <a:pt x="215" y="668"/>
                    </a:cubicBezTo>
                    <a:cubicBezTo>
                      <a:pt x="215" y="668"/>
                      <a:pt x="215" y="668"/>
                      <a:pt x="215" y="669"/>
                    </a:cubicBezTo>
                    <a:cubicBezTo>
                      <a:pt x="215" y="668"/>
                      <a:pt x="214" y="668"/>
                      <a:pt x="214" y="668"/>
                    </a:cubicBezTo>
                    <a:close/>
                    <a:moveTo>
                      <a:pt x="796" y="778"/>
                    </a:moveTo>
                    <a:cubicBezTo>
                      <a:pt x="796" y="778"/>
                      <a:pt x="797" y="779"/>
                      <a:pt x="797" y="779"/>
                    </a:cubicBezTo>
                    <a:cubicBezTo>
                      <a:pt x="796" y="779"/>
                      <a:pt x="796" y="779"/>
                      <a:pt x="795" y="779"/>
                    </a:cubicBezTo>
                    <a:cubicBezTo>
                      <a:pt x="795" y="778"/>
                      <a:pt x="796" y="778"/>
                      <a:pt x="796" y="778"/>
                    </a:cubicBezTo>
                    <a:close/>
                    <a:moveTo>
                      <a:pt x="2082" y="775"/>
                    </a:moveTo>
                    <a:cubicBezTo>
                      <a:pt x="2083" y="775"/>
                      <a:pt x="2083" y="775"/>
                      <a:pt x="2084" y="775"/>
                    </a:cubicBezTo>
                    <a:cubicBezTo>
                      <a:pt x="2084" y="775"/>
                      <a:pt x="2084" y="775"/>
                      <a:pt x="2084" y="775"/>
                    </a:cubicBezTo>
                    <a:cubicBezTo>
                      <a:pt x="2084" y="775"/>
                      <a:pt x="2084" y="775"/>
                      <a:pt x="2084" y="775"/>
                    </a:cubicBezTo>
                    <a:cubicBezTo>
                      <a:pt x="2083" y="776"/>
                      <a:pt x="2084" y="777"/>
                      <a:pt x="2083" y="778"/>
                    </a:cubicBezTo>
                    <a:cubicBezTo>
                      <a:pt x="2083" y="777"/>
                      <a:pt x="2083" y="776"/>
                      <a:pt x="2082" y="775"/>
                    </a:cubicBezTo>
                    <a:close/>
                    <a:moveTo>
                      <a:pt x="3856" y="513"/>
                    </a:moveTo>
                    <a:cubicBezTo>
                      <a:pt x="3859" y="515"/>
                      <a:pt x="3861" y="517"/>
                      <a:pt x="3863" y="518"/>
                    </a:cubicBezTo>
                    <a:cubicBezTo>
                      <a:pt x="3862" y="516"/>
                      <a:pt x="3858" y="515"/>
                      <a:pt x="3855" y="515"/>
                    </a:cubicBezTo>
                    <a:cubicBezTo>
                      <a:pt x="3856" y="514"/>
                      <a:pt x="3856" y="513"/>
                      <a:pt x="3856" y="513"/>
                    </a:cubicBezTo>
                    <a:close/>
                    <a:moveTo>
                      <a:pt x="2985" y="61"/>
                    </a:moveTo>
                    <a:cubicBezTo>
                      <a:pt x="2985" y="61"/>
                      <a:pt x="2985" y="61"/>
                      <a:pt x="2985" y="61"/>
                    </a:cubicBezTo>
                    <a:cubicBezTo>
                      <a:pt x="2985" y="61"/>
                      <a:pt x="2985" y="61"/>
                      <a:pt x="2985" y="61"/>
                    </a:cubicBezTo>
                    <a:cubicBezTo>
                      <a:pt x="2985" y="61"/>
                      <a:pt x="2985" y="61"/>
                      <a:pt x="2985" y="61"/>
                    </a:cubicBezTo>
                    <a:close/>
                    <a:moveTo>
                      <a:pt x="2921" y="67"/>
                    </a:moveTo>
                    <a:cubicBezTo>
                      <a:pt x="2921" y="66"/>
                      <a:pt x="2921" y="66"/>
                      <a:pt x="2921" y="66"/>
                    </a:cubicBezTo>
                    <a:cubicBezTo>
                      <a:pt x="2922" y="67"/>
                      <a:pt x="2922" y="66"/>
                      <a:pt x="2923" y="67"/>
                    </a:cubicBezTo>
                    <a:cubicBezTo>
                      <a:pt x="2922" y="67"/>
                      <a:pt x="2922" y="67"/>
                      <a:pt x="2921" y="67"/>
                    </a:cubicBezTo>
                    <a:close/>
                    <a:moveTo>
                      <a:pt x="2921" y="66"/>
                    </a:moveTo>
                    <a:cubicBezTo>
                      <a:pt x="2921" y="66"/>
                      <a:pt x="2921" y="66"/>
                      <a:pt x="2921" y="66"/>
                    </a:cubicBezTo>
                    <a:cubicBezTo>
                      <a:pt x="2921" y="66"/>
                      <a:pt x="2921" y="66"/>
                      <a:pt x="2921" y="66"/>
                    </a:cubicBezTo>
                    <a:close/>
                    <a:moveTo>
                      <a:pt x="2238" y="78"/>
                    </a:moveTo>
                    <a:cubicBezTo>
                      <a:pt x="2259" y="80"/>
                      <a:pt x="2280" y="82"/>
                      <a:pt x="2300" y="84"/>
                    </a:cubicBezTo>
                    <a:cubicBezTo>
                      <a:pt x="2303" y="86"/>
                      <a:pt x="2306" y="85"/>
                      <a:pt x="2309" y="86"/>
                    </a:cubicBezTo>
                    <a:cubicBezTo>
                      <a:pt x="2280" y="85"/>
                      <a:pt x="2252" y="83"/>
                      <a:pt x="2223" y="82"/>
                    </a:cubicBezTo>
                    <a:cubicBezTo>
                      <a:pt x="2228" y="81"/>
                      <a:pt x="2234" y="81"/>
                      <a:pt x="2238" y="78"/>
                    </a:cubicBezTo>
                    <a:close/>
                    <a:moveTo>
                      <a:pt x="1114" y="92"/>
                    </a:moveTo>
                    <a:cubicBezTo>
                      <a:pt x="1113" y="91"/>
                      <a:pt x="1112" y="91"/>
                      <a:pt x="1111" y="90"/>
                    </a:cubicBezTo>
                    <a:cubicBezTo>
                      <a:pt x="1113" y="90"/>
                      <a:pt x="1115" y="91"/>
                      <a:pt x="1117" y="91"/>
                    </a:cubicBezTo>
                    <a:cubicBezTo>
                      <a:pt x="1116" y="92"/>
                      <a:pt x="1115" y="91"/>
                      <a:pt x="1114" y="92"/>
                    </a:cubicBezTo>
                    <a:close/>
                    <a:moveTo>
                      <a:pt x="702" y="28"/>
                    </a:moveTo>
                    <a:cubicBezTo>
                      <a:pt x="701" y="29"/>
                      <a:pt x="700" y="29"/>
                      <a:pt x="700" y="30"/>
                    </a:cubicBezTo>
                    <a:cubicBezTo>
                      <a:pt x="700" y="30"/>
                      <a:pt x="700" y="30"/>
                      <a:pt x="700" y="30"/>
                    </a:cubicBezTo>
                    <a:cubicBezTo>
                      <a:pt x="701" y="30"/>
                      <a:pt x="701" y="29"/>
                      <a:pt x="702" y="28"/>
                    </a:cubicBezTo>
                    <a:close/>
                    <a:moveTo>
                      <a:pt x="880" y="785"/>
                    </a:moveTo>
                    <a:cubicBezTo>
                      <a:pt x="881" y="784"/>
                      <a:pt x="880" y="783"/>
                      <a:pt x="879" y="783"/>
                    </a:cubicBezTo>
                    <a:cubicBezTo>
                      <a:pt x="879" y="783"/>
                      <a:pt x="879" y="783"/>
                      <a:pt x="880" y="783"/>
                    </a:cubicBezTo>
                    <a:cubicBezTo>
                      <a:pt x="883" y="785"/>
                      <a:pt x="878" y="788"/>
                      <a:pt x="880" y="785"/>
                    </a:cubicBezTo>
                    <a:close/>
                    <a:moveTo>
                      <a:pt x="2026" y="793"/>
                    </a:moveTo>
                    <a:cubicBezTo>
                      <a:pt x="2026" y="793"/>
                      <a:pt x="2027" y="793"/>
                      <a:pt x="2028" y="793"/>
                    </a:cubicBezTo>
                    <a:cubicBezTo>
                      <a:pt x="2027" y="793"/>
                      <a:pt x="2027" y="793"/>
                      <a:pt x="2026" y="793"/>
                    </a:cubicBezTo>
                    <a:cubicBezTo>
                      <a:pt x="2026" y="793"/>
                      <a:pt x="2026" y="793"/>
                      <a:pt x="2026" y="793"/>
                    </a:cubicBezTo>
                    <a:close/>
                    <a:moveTo>
                      <a:pt x="2212" y="816"/>
                    </a:moveTo>
                    <a:cubicBezTo>
                      <a:pt x="2212" y="816"/>
                      <a:pt x="2212" y="815"/>
                      <a:pt x="2212" y="814"/>
                    </a:cubicBezTo>
                    <a:cubicBezTo>
                      <a:pt x="2212" y="815"/>
                      <a:pt x="2212" y="816"/>
                      <a:pt x="2212" y="816"/>
                    </a:cubicBezTo>
                    <a:cubicBezTo>
                      <a:pt x="2212" y="816"/>
                      <a:pt x="2212" y="816"/>
                      <a:pt x="2212" y="816"/>
                    </a:cubicBezTo>
                    <a:close/>
                    <a:moveTo>
                      <a:pt x="3054" y="829"/>
                    </a:moveTo>
                    <a:cubicBezTo>
                      <a:pt x="3056" y="833"/>
                      <a:pt x="3051" y="829"/>
                      <a:pt x="3054" y="827"/>
                    </a:cubicBezTo>
                    <a:cubicBezTo>
                      <a:pt x="3055" y="827"/>
                      <a:pt x="3055" y="827"/>
                      <a:pt x="3055" y="827"/>
                    </a:cubicBezTo>
                    <a:cubicBezTo>
                      <a:pt x="3054" y="828"/>
                      <a:pt x="3053" y="828"/>
                      <a:pt x="3054" y="829"/>
                    </a:cubicBezTo>
                    <a:close/>
                    <a:moveTo>
                      <a:pt x="3137" y="822"/>
                    </a:moveTo>
                    <a:cubicBezTo>
                      <a:pt x="3137" y="822"/>
                      <a:pt x="3138" y="822"/>
                      <a:pt x="3138" y="822"/>
                    </a:cubicBezTo>
                    <a:cubicBezTo>
                      <a:pt x="3138" y="822"/>
                      <a:pt x="3139" y="822"/>
                      <a:pt x="3139" y="822"/>
                    </a:cubicBezTo>
                    <a:cubicBezTo>
                      <a:pt x="3138" y="822"/>
                      <a:pt x="3138" y="822"/>
                      <a:pt x="3137" y="822"/>
                    </a:cubicBezTo>
                    <a:close/>
                    <a:moveTo>
                      <a:pt x="3600" y="661"/>
                    </a:moveTo>
                    <a:cubicBezTo>
                      <a:pt x="3600" y="661"/>
                      <a:pt x="3600" y="661"/>
                      <a:pt x="3600" y="661"/>
                    </a:cubicBezTo>
                    <a:cubicBezTo>
                      <a:pt x="3600" y="661"/>
                      <a:pt x="3600" y="661"/>
                      <a:pt x="3600" y="661"/>
                    </a:cubicBez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40" name="Freeform 49">
                <a:extLst>
                  <a:ext uri="{FF2B5EF4-FFF2-40B4-BE49-F238E27FC236}">
                    <a16:creationId xmlns:a16="http://schemas.microsoft.com/office/drawing/2014/main" id="{A69685E9-261E-4985-B04E-4D5B50D979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5300" y="2835275"/>
                <a:ext cx="31750" cy="4762"/>
              </a:xfrm>
              <a:custGeom>
                <a:avLst/>
                <a:gdLst>
                  <a:gd name="T0" fmla="*/ 0 w 51"/>
                  <a:gd name="T1" fmla="*/ 5 h 9"/>
                  <a:gd name="T2" fmla="*/ 51 w 51"/>
                  <a:gd name="T3" fmla="*/ 4 h 9"/>
                  <a:gd name="T4" fmla="*/ 0 w 51"/>
                  <a:gd name="T5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1" h="9">
                    <a:moveTo>
                      <a:pt x="0" y="5"/>
                    </a:moveTo>
                    <a:cubicBezTo>
                      <a:pt x="15" y="9"/>
                      <a:pt x="29" y="9"/>
                      <a:pt x="51" y="4"/>
                    </a:cubicBezTo>
                    <a:cubicBezTo>
                      <a:pt x="28" y="2"/>
                      <a:pt x="15" y="0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42" name="Rectangle 50">
                <a:extLst>
                  <a:ext uri="{FF2B5EF4-FFF2-40B4-BE49-F238E27FC236}">
                    <a16:creationId xmlns:a16="http://schemas.microsoft.com/office/drawing/2014/main" id="{FA114398-E4C6-480B-9E3F-9370A4E2D7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3688" y="3070225"/>
                <a:ext cx="1587" cy="15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43" name="Freeform 51">
                <a:extLst>
                  <a:ext uri="{FF2B5EF4-FFF2-40B4-BE49-F238E27FC236}">
                    <a16:creationId xmlns:a16="http://schemas.microsoft.com/office/drawing/2014/main" id="{4A188EE1-3377-4E6B-89A7-4E5B8CAA1B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1638" y="2625725"/>
                <a:ext cx="11112" cy="6350"/>
              </a:xfrm>
              <a:custGeom>
                <a:avLst/>
                <a:gdLst>
                  <a:gd name="T0" fmla="*/ 7 w 17"/>
                  <a:gd name="T1" fmla="*/ 9 h 10"/>
                  <a:gd name="T2" fmla="*/ 15 w 17"/>
                  <a:gd name="T3" fmla="*/ 5 h 10"/>
                  <a:gd name="T4" fmla="*/ 9 w 17"/>
                  <a:gd name="T5" fmla="*/ 1 h 10"/>
                  <a:gd name="T6" fmla="*/ 1 w 17"/>
                  <a:gd name="T7" fmla="*/ 4 h 10"/>
                  <a:gd name="T8" fmla="*/ 7 w 17"/>
                  <a:gd name="T9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0">
                    <a:moveTo>
                      <a:pt x="7" y="9"/>
                    </a:moveTo>
                    <a:cubicBezTo>
                      <a:pt x="10" y="8"/>
                      <a:pt x="14" y="7"/>
                      <a:pt x="15" y="5"/>
                    </a:cubicBezTo>
                    <a:cubicBezTo>
                      <a:pt x="17" y="2"/>
                      <a:pt x="14" y="0"/>
                      <a:pt x="9" y="1"/>
                    </a:cubicBezTo>
                    <a:cubicBezTo>
                      <a:pt x="6" y="1"/>
                      <a:pt x="3" y="3"/>
                      <a:pt x="1" y="4"/>
                    </a:cubicBezTo>
                    <a:cubicBezTo>
                      <a:pt x="0" y="8"/>
                      <a:pt x="4" y="10"/>
                      <a:pt x="7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1130FAFF-BBDB-4E82-8367-698695340930}"/>
                </a:ext>
              </a:extLst>
            </p:cNvPr>
            <p:cNvSpPr txBox="1"/>
            <p:nvPr/>
          </p:nvSpPr>
          <p:spPr>
            <a:xfrm>
              <a:off x="1125275" y="7990254"/>
              <a:ext cx="194100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200" b="1" dirty="0">
                  <a:solidFill>
                    <a:srgbClr val="002060"/>
                  </a:solidFill>
                  <a:latin typeface="supermarket" panose="02000000000000000000" pitchFamily="2" charset="0"/>
                  <a:cs typeface="supermarket" panose="02000000000000000000" pitchFamily="2" charset="0"/>
                </a:rPr>
                <a:t>ก</a:t>
              </a:r>
              <a:r>
                <a:rPr lang="th-TH" sz="1700" b="1" dirty="0">
                  <a:solidFill>
                    <a:srgbClr val="002060"/>
                  </a:solidFill>
                  <a:latin typeface="supermarket" panose="02000000000000000000" pitchFamily="2" charset="0"/>
                  <a:cs typeface="supermarket" panose="02000000000000000000" pitchFamily="2" charset="0"/>
                </a:rPr>
                <a:t>ารให้ความช่วยเหลือ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6EC1428-CEDF-456E-B9A9-41E28A72367E}"/>
              </a:ext>
            </a:extLst>
          </p:cNvPr>
          <p:cNvGrpSpPr/>
          <p:nvPr/>
        </p:nvGrpSpPr>
        <p:grpSpPr>
          <a:xfrm>
            <a:off x="552478" y="4791095"/>
            <a:ext cx="2886351" cy="430887"/>
            <a:chOff x="549450" y="4786810"/>
            <a:chExt cx="2886351" cy="430887"/>
          </a:xfrm>
        </p:grpSpPr>
        <p:grpSp>
          <p:nvGrpSpPr>
            <p:cNvPr id="151" name="กลุ่ม 150">
              <a:extLst>
                <a:ext uri="{FF2B5EF4-FFF2-40B4-BE49-F238E27FC236}">
                  <a16:creationId xmlns:a16="http://schemas.microsoft.com/office/drawing/2014/main" id="{24D290BE-8C5C-486E-B3E4-8F0705FDAC7F}"/>
                </a:ext>
              </a:extLst>
            </p:cNvPr>
            <p:cNvGrpSpPr/>
            <p:nvPr/>
          </p:nvGrpSpPr>
          <p:grpSpPr>
            <a:xfrm>
              <a:off x="549450" y="4796799"/>
              <a:ext cx="2886351" cy="365426"/>
              <a:chOff x="654051" y="2582863"/>
              <a:chExt cx="2446337" cy="527049"/>
            </a:xfrm>
            <a:solidFill>
              <a:srgbClr val="FFB956"/>
            </a:solidFill>
          </p:grpSpPr>
          <p:sp>
            <p:nvSpPr>
              <p:cNvPr id="152" name="Freeform 30">
                <a:extLst>
                  <a:ext uri="{FF2B5EF4-FFF2-40B4-BE49-F238E27FC236}">
                    <a16:creationId xmlns:a16="http://schemas.microsoft.com/office/drawing/2014/main" id="{E4FFF7E6-1C63-4C00-9CD4-5E1619A63C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413" y="2609850"/>
                <a:ext cx="84137" cy="22225"/>
              </a:xfrm>
              <a:custGeom>
                <a:avLst/>
                <a:gdLst>
                  <a:gd name="T0" fmla="*/ 25 w 134"/>
                  <a:gd name="T1" fmla="*/ 32 h 35"/>
                  <a:gd name="T2" fmla="*/ 86 w 134"/>
                  <a:gd name="T3" fmla="*/ 23 h 35"/>
                  <a:gd name="T4" fmla="*/ 134 w 134"/>
                  <a:gd name="T5" fmla="*/ 23 h 35"/>
                  <a:gd name="T6" fmla="*/ 112 w 134"/>
                  <a:gd name="T7" fmla="*/ 15 h 35"/>
                  <a:gd name="T8" fmla="*/ 112 w 134"/>
                  <a:gd name="T9" fmla="*/ 15 h 35"/>
                  <a:gd name="T10" fmla="*/ 112 w 134"/>
                  <a:gd name="T11" fmla="*/ 15 h 35"/>
                  <a:gd name="T12" fmla="*/ 46 w 134"/>
                  <a:gd name="T13" fmla="*/ 5 h 35"/>
                  <a:gd name="T14" fmla="*/ 14 w 134"/>
                  <a:gd name="T15" fmla="*/ 17 h 35"/>
                  <a:gd name="T16" fmla="*/ 1 w 134"/>
                  <a:gd name="T17" fmla="*/ 20 h 35"/>
                  <a:gd name="T18" fmla="*/ 25 w 134"/>
                  <a:gd name="T19" fmla="*/ 3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4" h="35">
                    <a:moveTo>
                      <a:pt x="25" y="32"/>
                    </a:moveTo>
                    <a:cubicBezTo>
                      <a:pt x="45" y="28"/>
                      <a:pt x="68" y="32"/>
                      <a:pt x="86" y="23"/>
                    </a:cubicBezTo>
                    <a:cubicBezTo>
                      <a:pt x="102" y="23"/>
                      <a:pt x="117" y="23"/>
                      <a:pt x="134" y="23"/>
                    </a:cubicBezTo>
                    <a:cubicBezTo>
                      <a:pt x="128" y="14"/>
                      <a:pt x="119" y="16"/>
                      <a:pt x="112" y="15"/>
                    </a:cubicBezTo>
                    <a:cubicBezTo>
                      <a:pt x="112" y="15"/>
                      <a:pt x="112" y="15"/>
                      <a:pt x="112" y="15"/>
                    </a:cubicBezTo>
                    <a:cubicBezTo>
                      <a:pt x="112" y="15"/>
                      <a:pt x="112" y="15"/>
                      <a:pt x="112" y="15"/>
                    </a:cubicBezTo>
                    <a:cubicBezTo>
                      <a:pt x="90" y="11"/>
                      <a:pt x="69" y="5"/>
                      <a:pt x="46" y="5"/>
                    </a:cubicBezTo>
                    <a:cubicBezTo>
                      <a:pt x="29" y="0"/>
                      <a:pt x="29" y="19"/>
                      <a:pt x="14" y="17"/>
                    </a:cubicBezTo>
                    <a:cubicBezTo>
                      <a:pt x="9" y="16"/>
                      <a:pt x="0" y="17"/>
                      <a:pt x="1" y="20"/>
                    </a:cubicBezTo>
                    <a:cubicBezTo>
                      <a:pt x="5" y="27"/>
                      <a:pt x="15" y="35"/>
                      <a:pt x="25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>
                  <a:latin typeface="supermarket" panose="02000000000000000000" pitchFamily="2" charset="0"/>
                  <a:cs typeface="supermarket" panose="02000000000000000000" pitchFamily="2" charset="0"/>
                </a:endParaRPr>
              </a:p>
            </p:txBody>
          </p:sp>
          <p:sp>
            <p:nvSpPr>
              <p:cNvPr id="153" name="Freeform 31">
                <a:extLst>
                  <a:ext uri="{FF2B5EF4-FFF2-40B4-BE49-F238E27FC236}">
                    <a16:creationId xmlns:a16="http://schemas.microsoft.com/office/drawing/2014/main" id="{EF79AAA7-124F-4B38-8960-1B5AB6A8E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3813" y="2597150"/>
                <a:ext cx="66675" cy="15875"/>
              </a:xfrm>
              <a:custGeom>
                <a:avLst/>
                <a:gdLst>
                  <a:gd name="T0" fmla="*/ 93 w 107"/>
                  <a:gd name="T1" fmla="*/ 25 h 26"/>
                  <a:gd name="T2" fmla="*/ 107 w 107"/>
                  <a:gd name="T3" fmla="*/ 19 h 26"/>
                  <a:gd name="T4" fmla="*/ 77 w 107"/>
                  <a:gd name="T5" fmla="*/ 1 h 26"/>
                  <a:gd name="T6" fmla="*/ 73 w 107"/>
                  <a:gd name="T7" fmla="*/ 13 h 26"/>
                  <a:gd name="T8" fmla="*/ 0 w 107"/>
                  <a:gd name="T9" fmla="*/ 14 h 26"/>
                  <a:gd name="T10" fmla="*/ 48 w 107"/>
                  <a:gd name="T11" fmla="*/ 24 h 26"/>
                  <a:gd name="T12" fmla="*/ 93 w 107"/>
                  <a:gd name="T13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7" h="26">
                    <a:moveTo>
                      <a:pt x="93" y="25"/>
                    </a:moveTo>
                    <a:cubicBezTo>
                      <a:pt x="99" y="25"/>
                      <a:pt x="107" y="26"/>
                      <a:pt x="107" y="19"/>
                    </a:cubicBezTo>
                    <a:cubicBezTo>
                      <a:pt x="106" y="6"/>
                      <a:pt x="86" y="8"/>
                      <a:pt x="77" y="1"/>
                    </a:cubicBezTo>
                    <a:cubicBezTo>
                      <a:pt x="76" y="0"/>
                      <a:pt x="74" y="9"/>
                      <a:pt x="73" y="13"/>
                    </a:cubicBezTo>
                    <a:cubicBezTo>
                      <a:pt x="50" y="7"/>
                      <a:pt x="27" y="4"/>
                      <a:pt x="0" y="14"/>
                    </a:cubicBezTo>
                    <a:cubicBezTo>
                      <a:pt x="18" y="21"/>
                      <a:pt x="32" y="26"/>
                      <a:pt x="48" y="24"/>
                    </a:cubicBezTo>
                    <a:cubicBezTo>
                      <a:pt x="63" y="25"/>
                      <a:pt x="78" y="25"/>
                      <a:pt x="93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>
                  <a:latin typeface="supermarket" panose="02000000000000000000" pitchFamily="2" charset="0"/>
                  <a:cs typeface="supermarket" panose="02000000000000000000" pitchFamily="2" charset="0"/>
                </a:endParaRPr>
              </a:p>
            </p:txBody>
          </p:sp>
          <p:sp>
            <p:nvSpPr>
              <p:cNvPr id="154" name="Freeform 32">
                <a:extLst>
                  <a:ext uri="{FF2B5EF4-FFF2-40B4-BE49-F238E27FC236}">
                    <a16:creationId xmlns:a16="http://schemas.microsoft.com/office/drawing/2014/main" id="{4855CD69-776C-4B81-AC89-B05AAAA71C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2138" y="2603500"/>
                <a:ext cx="50800" cy="28575"/>
              </a:xfrm>
              <a:custGeom>
                <a:avLst/>
                <a:gdLst>
                  <a:gd name="T0" fmla="*/ 44 w 82"/>
                  <a:gd name="T1" fmla="*/ 27 h 47"/>
                  <a:gd name="T2" fmla="*/ 75 w 82"/>
                  <a:gd name="T3" fmla="*/ 34 h 47"/>
                  <a:gd name="T4" fmla="*/ 62 w 82"/>
                  <a:gd name="T5" fmla="*/ 22 h 47"/>
                  <a:gd name="T6" fmla="*/ 46 w 82"/>
                  <a:gd name="T7" fmla="*/ 10 h 47"/>
                  <a:gd name="T8" fmla="*/ 46 w 82"/>
                  <a:gd name="T9" fmla="*/ 10 h 47"/>
                  <a:gd name="T10" fmla="*/ 8 w 82"/>
                  <a:gd name="T11" fmla="*/ 7 h 47"/>
                  <a:gd name="T12" fmla="*/ 44 w 82"/>
                  <a:gd name="T13" fmla="*/ 2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2" h="47">
                    <a:moveTo>
                      <a:pt x="44" y="27"/>
                    </a:moveTo>
                    <a:cubicBezTo>
                      <a:pt x="55" y="28"/>
                      <a:pt x="60" y="47"/>
                      <a:pt x="75" y="34"/>
                    </a:cubicBezTo>
                    <a:cubicBezTo>
                      <a:pt x="82" y="28"/>
                      <a:pt x="74" y="22"/>
                      <a:pt x="62" y="22"/>
                    </a:cubicBezTo>
                    <a:cubicBezTo>
                      <a:pt x="61" y="15"/>
                      <a:pt x="57" y="10"/>
                      <a:pt x="46" y="10"/>
                    </a:cubicBezTo>
                    <a:cubicBezTo>
                      <a:pt x="46" y="10"/>
                      <a:pt x="46" y="10"/>
                      <a:pt x="46" y="10"/>
                    </a:cubicBezTo>
                    <a:cubicBezTo>
                      <a:pt x="36" y="0"/>
                      <a:pt x="22" y="3"/>
                      <a:pt x="8" y="7"/>
                    </a:cubicBezTo>
                    <a:cubicBezTo>
                      <a:pt x="29" y="6"/>
                      <a:pt x="0" y="47"/>
                      <a:pt x="44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>
                  <a:latin typeface="supermarket" panose="02000000000000000000" pitchFamily="2" charset="0"/>
                  <a:cs typeface="supermarket" panose="02000000000000000000" pitchFamily="2" charset="0"/>
                </a:endParaRPr>
              </a:p>
            </p:txBody>
          </p:sp>
          <p:sp>
            <p:nvSpPr>
              <p:cNvPr id="155" name="Freeform 33">
                <a:extLst>
                  <a:ext uri="{FF2B5EF4-FFF2-40B4-BE49-F238E27FC236}">
                    <a16:creationId xmlns:a16="http://schemas.microsoft.com/office/drawing/2014/main" id="{BD0FD73A-5C0E-4B09-BCC2-BCA6D9C259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7500" y="2606675"/>
                <a:ext cx="41275" cy="11112"/>
              </a:xfrm>
              <a:custGeom>
                <a:avLst/>
                <a:gdLst>
                  <a:gd name="T0" fmla="*/ 66 w 66"/>
                  <a:gd name="T1" fmla="*/ 0 h 18"/>
                  <a:gd name="T2" fmla="*/ 0 w 66"/>
                  <a:gd name="T3" fmla="*/ 0 h 18"/>
                  <a:gd name="T4" fmla="*/ 66 w 66"/>
                  <a:gd name="T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6" h="18">
                    <a:moveTo>
                      <a:pt x="66" y="0"/>
                    </a:moveTo>
                    <a:cubicBezTo>
                      <a:pt x="42" y="0"/>
                      <a:pt x="25" y="0"/>
                      <a:pt x="0" y="0"/>
                    </a:cubicBezTo>
                    <a:cubicBezTo>
                      <a:pt x="26" y="18"/>
                      <a:pt x="43" y="7"/>
                      <a:pt x="6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>
                  <a:latin typeface="supermarket" panose="02000000000000000000" pitchFamily="2" charset="0"/>
                  <a:cs typeface="supermarket" panose="02000000000000000000" pitchFamily="2" charset="0"/>
                </a:endParaRPr>
              </a:p>
            </p:txBody>
          </p:sp>
          <p:sp>
            <p:nvSpPr>
              <p:cNvPr id="156" name="Freeform 34">
                <a:extLst>
                  <a:ext uri="{FF2B5EF4-FFF2-40B4-BE49-F238E27FC236}">
                    <a16:creationId xmlns:a16="http://schemas.microsoft.com/office/drawing/2014/main" id="{120B8B1F-4E55-4B88-B0E7-3286F1C62A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1925" y="2598738"/>
                <a:ext cx="23812" cy="12700"/>
              </a:xfrm>
              <a:custGeom>
                <a:avLst/>
                <a:gdLst>
                  <a:gd name="T0" fmla="*/ 40 w 40"/>
                  <a:gd name="T1" fmla="*/ 7 h 21"/>
                  <a:gd name="T2" fmla="*/ 0 w 40"/>
                  <a:gd name="T3" fmla="*/ 15 h 21"/>
                  <a:gd name="T4" fmla="*/ 40 w 40"/>
                  <a:gd name="T5" fmla="*/ 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21">
                    <a:moveTo>
                      <a:pt x="40" y="7"/>
                    </a:moveTo>
                    <a:cubicBezTo>
                      <a:pt x="23" y="0"/>
                      <a:pt x="12" y="6"/>
                      <a:pt x="0" y="15"/>
                    </a:cubicBezTo>
                    <a:cubicBezTo>
                      <a:pt x="16" y="16"/>
                      <a:pt x="30" y="21"/>
                      <a:pt x="4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>
                  <a:latin typeface="supermarket" panose="02000000000000000000" pitchFamily="2" charset="0"/>
                  <a:cs typeface="supermarket" panose="02000000000000000000" pitchFamily="2" charset="0"/>
                </a:endParaRPr>
              </a:p>
            </p:txBody>
          </p:sp>
          <p:sp>
            <p:nvSpPr>
              <p:cNvPr id="157" name="Freeform 35">
                <a:extLst>
                  <a:ext uri="{FF2B5EF4-FFF2-40B4-BE49-F238E27FC236}">
                    <a16:creationId xmlns:a16="http://schemas.microsoft.com/office/drawing/2014/main" id="{D8DA1C69-009C-4D82-BE63-E857682A01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5150" y="2611438"/>
                <a:ext cx="19050" cy="9525"/>
              </a:xfrm>
              <a:custGeom>
                <a:avLst/>
                <a:gdLst>
                  <a:gd name="T0" fmla="*/ 2 w 32"/>
                  <a:gd name="T1" fmla="*/ 5 h 16"/>
                  <a:gd name="T2" fmla="*/ 1 w 32"/>
                  <a:gd name="T3" fmla="*/ 10 h 16"/>
                  <a:gd name="T4" fmla="*/ 32 w 32"/>
                  <a:gd name="T5" fmla="*/ 10 h 16"/>
                  <a:gd name="T6" fmla="*/ 2 w 32"/>
                  <a:gd name="T7" fmla="*/ 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16">
                    <a:moveTo>
                      <a:pt x="2" y="5"/>
                    </a:moveTo>
                    <a:cubicBezTo>
                      <a:pt x="1" y="6"/>
                      <a:pt x="0" y="10"/>
                      <a:pt x="1" y="10"/>
                    </a:cubicBezTo>
                    <a:cubicBezTo>
                      <a:pt x="11" y="16"/>
                      <a:pt x="20" y="16"/>
                      <a:pt x="32" y="10"/>
                    </a:cubicBezTo>
                    <a:cubicBezTo>
                      <a:pt x="21" y="1"/>
                      <a:pt x="12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>
                  <a:latin typeface="supermarket" panose="02000000000000000000" pitchFamily="2" charset="0"/>
                  <a:cs typeface="supermarket" panose="02000000000000000000" pitchFamily="2" charset="0"/>
                </a:endParaRPr>
              </a:p>
            </p:txBody>
          </p:sp>
          <p:sp>
            <p:nvSpPr>
              <p:cNvPr id="158" name="Freeform 36">
                <a:extLst>
                  <a:ext uri="{FF2B5EF4-FFF2-40B4-BE49-F238E27FC236}">
                    <a16:creationId xmlns:a16="http://schemas.microsoft.com/office/drawing/2014/main" id="{C0EC1166-6608-4D52-9A7E-0AC36F4AE3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0875" y="2600325"/>
                <a:ext cx="95250" cy="30162"/>
              </a:xfrm>
              <a:custGeom>
                <a:avLst/>
                <a:gdLst>
                  <a:gd name="T0" fmla="*/ 37 w 152"/>
                  <a:gd name="T1" fmla="*/ 39 h 49"/>
                  <a:gd name="T2" fmla="*/ 85 w 152"/>
                  <a:gd name="T3" fmla="*/ 38 h 49"/>
                  <a:gd name="T4" fmla="*/ 110 w 152"/>
                  <a:gd name="T5" fmla="*/ 33 h 49"/>
                  <a:gd name="T6" fmla="*/ 110 w 152"/>
                  <a:gd name="T7" fmla="*/ 33 h 49"/>
                  <a:gd name="T8" fmla="*/ 110 w 152"/>
                  <a:gd name="T9" fmla="*/ 33 h 49"/>
                  <a:gd name="T10" fmla="*/ 126 w 152"/>
                  <a:gd name="T11" fmla="*/ 38 h 49"/>
                  <a:gd name="T12" fmla="*/ 139 w 152"/>
                  <a:gd name="T13" fmla="*/ 47 h 49"/>
                  <a:gd name="T14" fmla="*/ 152 w 152"/>
                  <a:gd name="T15" fmla="*/ 23 h 49"/>
                  <a:gd name="T16" fmla="*/ 134 w 152"/>
                  <a:gd name="T17" fmla="*/ 20 h 49"/>
                  <a:gd name="T18" fmla="*/ 53 w 152"/>
                  <a:gd name="T19" fmla="*/ 21 h 49"/>
                  <a:gd name="T20" fmla="*/ 53 w 152"/>
                  <a:gd name="T21" fmla="*/ 21 h 49"/>
                  <a:gd name="T22" fmla="*/ 45 w 152"/>
                  <a:gd name="T23" fmla="*/ 20 h 49"/>
                  <a:gd name="T24" fmla="*/ 11 w 152"/>
                  <a:gd name="T25" fmla="*/ 13 h 49"/>
                  <a:gd name="T26" fmla="*/ 20 w 152"/>
                  <a:gd name="T27" fmla="*/ 26 h 49"/>
                  <a:gd name="T28" fmla="*/ 37 w 152"/>
                  <a:gd name="T29" fmla="*/ 3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2" h="49">
                    <a:moveTo>
                      <a:pt x="37" y="39"/>
                    </a:moveTo>
                    <a:cubicBezTo>
                      <a:pt x="53" y="38"/>
                      <a:pt x="69" y="38"/>
                      <a:pt x="85" y="38"/>
                    </a:cubicBezTo>
                    <a:cubicBezTo>
                      <a:pt x="94" y="38"/>
                      <a:pt x="104" y="40"/>
                      <a:pt x="110" y="33"/>
                    </a:cubicBezTo>
                    <a:cubicBezTo>
                      <a:pt x="110" y="33"/>
                      <a:pt x="110" y="33"/>
                      <a:pt x="110" y="33"/>
                    </a:cubicBezTo>
                    <a:cubicBezTo>
                      <a:pt x="110" y="33"/>
                      <a:pt x="110" y="33"/>
                      <a:pt x="110" y="33"/>
                    </a:cubicBezTo>
                    <a:cubicBezTo>
                      <a:pt x="117" y="32"/>
                      <a:pt x="123" y="33"/>
                      <a:pt x="126" y="38"/>
                    </a:cubicBezTo>
                    <a:cubicBezTo>
                      <a:pt x="128" y="43"/>
                      <a:pt x="135" y="49"/>
                      <a:pt x="139" y="47"/>
                    </a:cubicBezTo>
                    <a:cubicBezTo>
                      <a:pt x="149" y="42"/>
                      <a:pt x="137" y="28"/>
                      <a:pt x="152" y="23"/>
                    </a:cubicBezTo>
                    <a:cubicBezTo>
                      <a:pt x="146" y="22"/>
                      <a:pt x="140" y="21"/>
                      <a:pt x="134" y="20"/>
                    </a:cubicBezTo>
                    <a:cubicBezTo>
                      <a:pt x="106" y="10"/>
                      <a:pt x="79" y="0"/>
                      <a:pt x="53" y="21"/>
                    </a:cubicBezTo>
                    <a:cubicBezTo>
                      <a:pt x="53" y="21"/>
                      <a:pt x="53" y="21"/>
                      <a:pt x="53" y="21"/>
                    </a:cubicBezTo>
                    <a:cubicBezTo>
                      <a:pt x="50" y="20"/>
                      <a:pt x="47" y="20"/>
                      <a:pt x="45" y="20"/>
                    </a:cubicBezTo>
                    <a:cubicBezTo>
                      <a:pt x="35" y="14"/>
                      <a:pt x="25" y="4"/>
                      <a:pt x="11" y="13"/>
                    </a:cubicBezTo>
                    <a:cubicBezTo>
                      <a:pt x="0" y="20"/>
                      <a:pt x="9" y="24"/>
                      <a:pt x="20" y="26"/>
                    </a:cubicBezTo>
                    <a:cubicBezTo>
                      <a:pt x="22" y="33"/>
                      <a:pt x="14" y="48"/>
                      <a:pt x="37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>
                  <a:latin typeface="supermarket" panose="02000000000000000000" pitchFamily="2" charset="0"/>
                  <a:cs typeface="supermarket" panose="02000000000000000000" pitchFamily="2" charset="0"/>
                </a:endParaRPr>
              </a:p>
            </p:txBody>
          </p:sp>
          <p:sp>
            <p:nvSpPr>
              <p:cNvPr id="159" name="Freeform 37">
                <a:extLst>
                  <a:ext uri="{FF2B5EF4-FFF2-40B4-BE49-F238E27FC236}">
                    <a16:creationId xmlns:a16="http://schemas.microsoft.com/office/drawing/2014/main" id="{B2C1E068-1DB5-425C-8A99-0E63DA96DA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1900" y="2603500"/>
                <a:ext cx="19050" cy="9525"/>
              </a:xfrm>
              <a:custGeom>
                <a:avLst/>
                <a:gdLst>
                  <a:gd name="T0" fmla="*/ 32 w 32"/>
                  <a:gd name="T1" fmla="*/ 0 h 16"/>
                  <a:gd name="T2" fmla="*/ 0 w 32"/>
                  <a:gd name="T3" fmla="*/ 7 h 16"/>
                  <a:gd name="T4" fmla="*/ 32 w 32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" h="16">
                    <a:moveTo>
                      <a:pt x="32" y="0"/>
                    </a:moveTo>
                    <a:cubicBezTo>
                      <a:pt x="20" y="3"/>
                      <a:pt x="10" y="5"/>
                      <a:pt x="0" y="7"/>
                    </a:cubicBezTo>
                    <a:cubicBezTo>
                      <a:pt x="11" y="8"/>
                      <a:pt x="25" y="16"/>
                      <a:pt x="3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>
                  <a:latin typeface="supermarket" panose="02000000000000000000" pitchFamily="2" charset="0"/>
                  <a:cs typeface="supermarket" panose="02000000000000000000" pitchFamily="2" charset="0"/>
                </a:endParaRPr>
              </a:p>
            </p:txBody>
          </p:sp>
          <p:sp>
            <p:nvSpPr>
              <p:cNvPr id="160" name="Freeform 38">
                <a:extLst>
                  <a:ext uri="{FF2B5EF4-FFF2-40B4-BE49-F238E27FC236}">
                    <a16:creationId xmlns:a16="http://schemas.microsoft.com/office/drawing/2014/main" id="{98670CBC-582E-48D8-9760-6F24E152D8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7388" y="2833688"/>
                <a:ext cx="31750" cy="6350"/>
              </a:xfrm>
              <a:custGeom>
                <a:avLst/>
                <a:gdLst>
                  <a:gd name="T0" fmla="*/ 0 w 52"/>
                  <a:gd name="T1" fmla="*/ 5 h 10"/>
                  <a:gd name="T2" fmla="*/ 52 w 52"/>
                  <a:gd name="T3" fmla="*/ 6 h 10"/>
                  <a:gd name="T4" fmla="*/ 0 w 52"/>
                  <a:gd name="T5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10">
                    <a:moveTo>
                      <a:pt x="0" y="5"/>
                    </a:moveTo>
                    <a:cubicBezTo>
                      <a:pt x="22" y="10"/>
                      <a:pt x="36" y="10"/>
                      <a:pt x="52" y="6"/>
                    </a:cubicBezTo>
                    <a:cubicBezTo>
                      <a:pt x="36" y="0"/>
                      <a:pt x="23" y="2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>
                  <a:latin typeface="supermarket" panose="02000000000000000000" pitchFamily="2" charset="0"/>
                  <a:cs typeface="supermarket" panose="02000000000000000000" pitchFamily="2" charset="0"/>
                </a:endParaRPr>
              </a:p>
            </p:txBody>
          </p:sp>
          <p:sp>
            <p:nvSpPr>
              <p:cNvPr id="161" name="Freeform 39">
                <a:extLst>
                  <a:ext uri="{FF2B5EF4-FFF2-40B4-BE49-F238E27FC236}">
                    <a16:creationId xmlns:a16="http://schemas.microsoft.com/office/drawing/2014/main" id="{E9F45FDC-CC6B-419D-AD80-DB7950FF1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4888" y="2616200"/>
                <a:ext cx="11112" cy="7937"/>
              </a:xfrm>
              <a:custGeom>
                <a:avLst/>
                <a:gdLst>
                  <a:gd name="T0" fmla="*/ 12 w 18"/>
                  <a:gd name="T1" fmla="*/ 1 h 12"/>
                  <a:gd name="T2" fmla="*/ 0 w 18"/>
                  <a:gd name="T3" fmla="*/ 12 h 12"/>
                  <a:gd name="T4" fmla="*/ 18 w 18"/>
                  <a:gd name="T5" fmla="*/ 4 h 12"/>
                  <a:gd name="T6" fmla="*/ 12 w 18"/>
                  <a:gd name="T7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2">
                    <a:moveTo>
                      <a:pt x="12" y="1"/>
                    </a:moveTo>
                    <a:cubicBezTo>
                      <a:pt x="1" y="0"/>
                      <a:pt x="0" y="6"/>
                      <a:pt x="0" y="12"/>
                    </a:cubicBezTo>
                    <a:cubicBezTo>
                      <a:pt x="8" y="11"/>
                      <a:pt x="16" y="11"/>
                      <a:pt x="18" y="4"/>
                    </a:cubicBezTo>
                    <a:cubicBezTo>
                      <a:pt x="18" y="3"/>
                      <a:pt x="14" y="1"/>
                      <a:pt x="1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>
                  <a:latin typeface="supermarket" panose="02000000000000000000" pitchFamily="2" charset="0"/>
                  <a:cs typeface="supermarket" panose="02000000000000000000" pitchFamily="2" charset="0"/>
                </a:endParaRPr>
              </a:p>
            </p:txBody>
          </p:sp>
          <p:sp>
            <p:nvSpPr>
              <p:cNvPr id="162" name="Freeform 40">
                <a:extLst>
                  <a:ext uri="{FF2B5EF4-FFF2-40B4-BE49-F238E27FC236}">
                    <a16:creationId xmlns:a16="http://schemas.microsoft.com/office/drawing/2014/main" id="{36A0958E-3EB4-4609-B5DC-E549F95906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4888" y="2624138"/>
                <a:ext cx="0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>
                  <a:latin typeface="supermarket" panose="02000000000000000000" pitchFamily="2" charset="0"/>
                  <a:cs typeface="supermarket" panose="02000000000000000000" pitchFamily="2" charset="0"/>
                </a:endParaRPr>
              </a:p>
            </p:txBody>
          </p:sp>
          <p:sp>
            <p:nvSpPr>
              <p:cNvPr id="163" name="Freeform 41">
                <a:extLst>
                  <a:ext uri="{FF2B5EF4-FFF2-40B4-BE49-F238E27FC236}">
                    <a16:creationId xmlns:a16="http://schemas.microsoft.com/office/drawing/2014/main" id="{5DEAC311-14D3-4525-B993-37847D972E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5763" y="2601913"/>
                <a:ext cx="130175" cy="22225"/>
              </a:xfrm>
              <a:custGeom>
                <a:avLst/>
                <a:gdLst>
                  <a:gd name="T0" fmla="*/ 23 w 209"/>
                  <a:gd name="T1" fmla="*/ 19 h 36"/>
                  <a:gd name="T2" fmla="*/ 85 w 209"/>
                  <a:gd name="T3" fmla="*/ 13 h 36"/>
                  <a:gd name="T4" fmla="*/ 209 w 209"/>
                  <a:gd name="T5" fmla="*/ 14 h 36"/>
                  <a:gd name="T6" fmla="*/ 93 w 209"/>
                  <a:gd name="T7" fmla="*/ 7 h 36"/>
                  <a:gd name="T8" fmla="*/ 21 w 209"/>
                  <a:gd name="T9" fmla="*/ 11 h 36"/>
                  <a:gd name="T10" fmla="*/ 1 w 209"/>
                  <a:gd name="T11" fmla="*/ 17 h 36"/>
                  <a:gd name="T12" fmla="*/ 23 w 209"/>
                  <a:gd name="T13" fmla="*/ 1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9" h="36">
                    <a:moveTo>
                      <a:pt x="23" y="19"/>
                    </a:moveTo>
                    <a:cubicBezTo>
                      <a:pt x="44" y="17"/>
                      <a:pt x="64" y="15"/>
                      <a:pt x="85" y="13"/>
                    </a:cubicBezTo>
                    <a:cubicBezTo>
                      <a:pt x="112" y="35"/>
                      <a:pt x="160" y="36"/>
                      <a:pt x="209" y="14"/>
                    </a:cubicBezTo>
                    <a:cubicBezTo>
                      <a:pt x="171" y="0"/>
                      <a:pt x="130" y="25"/>
                      <a:pt x="93" y="7"/>
                    </a:cubicBezTo>
                    <a:cubicBezTo>
                      <a:pt x="69" y="7"/>
                      <a:pt x="45" y="2"/>
                      <a:pt x="21" y="11"/>
                    </a:cubicBezTo>
                    <a:cubicBezTo>
                      <a:pt x="14" y="13"/>
                      <a:pt x="0" y="7"/>
                      <a:pt x="1" y="17"/>
                    </a:cubicBezTo>
                    <a:cubicBezTo>
                      <a:pt x="1" y="23"/>
                      <a:pt x="14" y="25"/>
                      <a:pt x="2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>
                  <a:latin typeface="supermarket" panose="02000000000000000000" pitchFamily="2" charset="0"/>
                  <a:cs typeface="supermarket" panose="02000000000000000000" pitchFamily="2" charset="0"/>
                </a:endParaRPr>
              </a:p>
            </p:txBody>
          </p:sp>
          <p:sp>
            <p:nvSpPr>
              <p:cNvPr id="164" name="Freeform 42">
                <a:extLst>
                  <a:ext uri="{FF2B5EF4-FFF2-40B4-BE49-F238E27FC236}">
                    <a16:creationId xmlns:a16="http://schemas.microsoft.com/office/drawing/2014/main" id="{88F882DA-FCBE-441C-9626-666A8ACD58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9675" y="2606675"/>
                <a:ext cx="14287" cy="6350"/>
              </a:xfrm>
              <a:custGeom>
                <a:avLst/>
                <a:gdLst>
                  <a:gd name="T0" fmla="*/ 22 w 22"/>
                  <a:gd name="T1" fmla="*/ 5 h 9"/>
                  <a:gd name="T2" fmla="*/ 9 w 22"/>
                  <a:gd name="T3" fmla="*/ 0 h 9"/>
                  <a:gd name="T4" fmla="*/ 0 w 22"/>
                  <a:gd name="T5" fmla="*/ 3 h 9"/>
                  <a:gd name="T6" fmla="*/ 7 w 22"/>
                  <a:gd name="T7" fmla="*/ 8 h 9"/>
                  <a:gd name="T8" fmla="*/ 22 w 22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9">
                    <a:moveTo>
                      <a:pt x="22" y="5"/>
                    </a:moveTo>
                    <a:cubicBezTo>
                      <a:pt x="15" y="2"/>
                      <a:pt x="12" y="0"/>
                      <a:pt x="9" y="0"/>
                    </a:cubicBezTo>
                    <a:cubicBezTo>
                      <a:pt x="6" y="0"/>
                      <a:pt x="3" y="1"/>
                      <a:pt x="0" y="3"/>
                    </a:cubicBezTo>
                    <a:cubicBezTo>
                      <a:pt x="2" y="4"/>
                      <a:pt x="4" y="7"/>
                      <a:pt x="7" y="8"/>
                    </a:cubicBezTo>
                    <a:cubicBezTo>
                      <a:pt x="10" y="9"/>
                      <a:pt x="13" y="7"/>
                      <a:pt x="2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>
                  <a:latin typeface="supermarket" panose="02000000000000000000" pitchFamily="2" charset="0"/>
                  <a:cs typeface="supermarket" panose="02000000000000000000" pitchFamily="2" charset="0"/>
                </a:endParaRPr>
              </a:p>
            </p:txBody>
          </p:sp>
          <p:sp>
            <p:nvSpPr>
              <p:cNvPr id="165" name="Freeform 43">
                <a:extLst>
                  <a:ext uri="{FF2B5EF4-FFF2-40B4-BE49-F238E27FC236}">
                    <a16:creationId xmlns:a16="http://schemas.microsoft.com/office/drawing/2014/main" id="{A837B7E9-6F27-4C24-B63E-793B5B485C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1613" y="2601913"/>
                <a:ext cx="12700" cy="6350"/>
              </a:xfrm>
              <a:custGeom>
                <a:avLst/>
                <a:gdLst>
                  <a:gd name="T0" fmla="*/ 21 w 21"/>
                  <a:gd name="T1" fmla="*/ 3 h 10"/>
                  <a:gd name="T2" fmla="*/ 12 w 21"/>
                  <a:gd name="T3" fmla="*/ 0 h 10"/>
                  <a:gd name="T4" fmla="*/ 0 w 21"/>
                  <a:gd name="T5" fmla="*/ 7 h 10"/>
                  <a:gd name="T6" fmla="*/ 9 w 21"/>
                  <a:gd name="T7" fmla="*/ 10 h 10"/>
                  <a:gd name="T8" fmla="*/ 21 w 21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0">
                    <a:moveTo>
                      <a:pt x="21" y="3"/>
                    </a:moveTo>
                    <a:cubicBezTo>
                      <a:pt x="18" y="2"/>
                      <a:pt x="14" y="0"/>
                      <a:pt x="12" y="0"/>
                    </a:cubicBezTo>
                    <a:cubicBezTo>
                      <a:pt x="7" y="1"/>
                      <a:pt x="4" y="4"/>
                      <a:pt x="0" y="7"/>
                    </a:cubicBezTo>
                    <a:cubicBezTo>
                      <a:pt x="3" y="8"/>
                      <a:pt x="6" y="9"/>
                      <a:pt x="9" y="10"/>
                    </a:cubicBezTo>
                    <a:cubicBezTo>
                      <a:pt x="13" y="7"/>
                      <a:pt x="17" y="5"/>
                      <a:pt x="2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>
                  <a:latin typeface="supermarket" panose="02000000000000000000" pitchFamily="2" charset="0"/>
                  <a:cs typeface="supermarket" panose="02000000000000000000" pitchFamily="2" charset="0"/>
                </a:endParaRPr>
              </a:p>
            </p:txBody>
          </p:sp>
          <p:sp>
            <p:nvSpPr>
              <p:cNvPr id="166" name="Freeform 44">
                <a:extLst>
                  <a:ext uri="{FF2B5EF4-FFF2-40B4-BE49-F238E27FC236}">
                    <a16:creationId xmlns:a16="http://schemas.microsoft.com/office/drawing/2014/main" id="{F0396F66-442C-4D4B-9B3B-E15C3FB793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7950" y="2601913"/>
                <a:ext cx="9525" cy="7937"/>
              </a:xfrm>
              <a:custGeom>
                <a:avLst/>
                <a:gdLst>
                  <a:gd name="T0" fmla="*/ 15 w 15"/>
                  <a:gd name="T1" fmla="*/ 4 h 13"/>
                  <a:gd name="T2" fmla="*/ 8 w 15"/>
                  <a:gd name="T3" fmla="*/ 1 h 13"/>
                  <a:gd name="T4" fmla="*/ 1 w 15"/>
                  <a:gd name="T5" fmla="*/ 6 h 13"/>
                  <a:gd name="T6" fmla="*/ 4 w 15"/>
                  <a:gd name="T7" fmla="*/ 13 h 13"/>
                  <a:gd name="T8" fmla="*/ 15 w 15"/>
                  <a:gd name="T9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3">
                    <a:moveTo>
                      <a:pt x="15" y="4"/>
                    </a:moveTo>
                    <a:cubicBezTo>
                      <a:pt x="13" y="3"/>
                      <a:pt x="10" y="0"/>
                      <a:pt x="8" y="1"/>
                    </a:cubicBezTo>
                    <a:cubicBezTo>
                      <a:pt x="5" y="1"/>
                      <a:pt x="1" y="4"/>
                      <a:pt x="1" y="6"/>
                    </a:cubicBezTo>
                    <a:cubicBezTo>
                      <a:pt x="0" y="8"/>
                      <a:pt x="3" y="13"/>
                      <a:pt x="4" y="13"/>
                    </a:cubicBezTo>
                    <a:cubicBezTo>
                      <a:pt x="10" y="13"/>
                      <a:pt x="14" y="10"/>
                      <a:pt x="15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>
                  <a:latin typeface="supermarket" panose="02000000000000000000" pitchFamily="2" charset="0"/>
                  <a:cs typeface="supermarket" panose="02000000000000000000" pitchFamily="2" charset="0"/>
                </a:endParaRPr>
              </a:p>
            </p:txBody>
          </p:sp>
          <p:sp>
            <p:nvSpPr>
              <p:cNvPr id="167" name="Freeform 45">
                <a:extLst>
                  <a:ext uri="{FF2B5EF4-FFF2-40B4-BE49-F238E27FC236}">
                    <a16:creationId xmlns:a16="http://schemas.microsoft.com/office/drawing/2014/main" id="{46CCE003-7AC6-4133-B5F9-513B67F4B8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0100" y="2598738"/>
                <a:ext cx="11112" cy="6350"/>
              </a:xfrm>
              <a:custGeom>
                <a:avLst/>
                <a:gdLst>
                  <a:gd name="T0" fmla="*/ 16 w 17"/>
                  <a:gd name="T1" fmla="*/ 5 h 11"/>
                  <a:gd name="T2" fmla="*/ 8 w 17"/>
                  <a:gd name="T3" fmla="*/ 1 h 11"/>
                  <a:gd name="T4" fmla="*/ 2 w 17"/>
                  <a:gd name="T5" fmla="*/ 6 h 11"/>
                  <a:gd name="T6" fmla="*/ 10 w 17"/>
                  <a:gd name="T7" fmla="*/ 10 h 11"/>
                  <a:gd name="T8" fmla="*/ 16 w 17"/>
                  <a:gd name="T9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1">
                    <a:moveTo>
                      <a:pt x="16" y="5"/>
                    </a:moveTo>
                    <a:cubicBezTo>
                      <a:pt x="14" y="4"/>
                      <a:pt x="11" y="2"/>
                      <a:pt x="8" y="1"/>
                    </a:cubicBezTo>
                    <a:cubicBezTo>
                      <a:pt x="3" y="0"/>
                      <a:pt x="0" y="3"/>
                      <a:pt x="2" y="6"/>
                    </a:cubicBezTo>
                    <a:cubicBezTo>
                      <a:pt x="3" y="8"/>
                      <a:pt x="7" y="10"/>
                      <a:pt x="10" y="10"/>
                    </a:cubicBezTo>
                    <a:cubicBezTo>
                      <a:pt x="13" y="11"/>
                      <a:pt x="17" y="10"/>
                      <a:pt x="16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>
                  <a:latin typeface="supermarket" panose="02000000000000000000" pitchFamily="2" charset="0"/>
                  <a:cs typeface="supermarket" panose="02000000000000000000" pitchFamily="2" charset="0"/>
                </a:endParaRPr>
              </a:p>
            </p:txBody>
          </p:sp>
          <p:sp>
            <p:nvSpPr>
              <p:cNvPr id="168" name="Freeform 46">
                <a:extLst>
                  <a:ext uri="{FF2B5EF4-FFF2-40B4-BE49-F238E27FC236}">
                    <a16:creationId xmlns:a16="http://schemas.microsoft.com/office/drawing/2014/main" id="{E43E3E6A-2D12-4AAA-A2F5-D7BE380621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0038" y="2582863"/>
                <a:ext cx="15875" cy="9525"/>
              </a:xfrm>
              <a:custGeom>
                <a:avLst/>
                <a:gdLst>
                  <a:gd name="T0" fmla="*/ 23 w 24"/>
                  <a:gd name="T1" fmla="*/ 8 h 17"/>
                  <a:gd name="T2" fmla="*/ 0 w 24"/>
                  <a:gd name="T3" fmla="*/ 5 h 17"/>
                  <a:gd name="T4" fmla="*/ 11 w 24"/>
                  <a:gd name="T5" fmla="*/ 9 h 17"/>
                  <a:gd name="T6" fmla="*/ 23 w 24"/>
                  <a:gd name="T7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7">
                    <a:moveTo>
                      <a:pt x="23" y="8"/>
                    </a:moveTo>
                    <a:cubicBezTo>
                      <a:pt x="23" y="2"/>
                      <a:pt x="13" y="0"/>
                      <a:pt x="0" y="5"/>
                    </a:cubicBezTo>
                    <a:cubicBezTo>
                      <a:pt x="4" y="7"/>
                      <a:pt x="7" y="8"/>
                      <a:pt x="11" y="9"/>
                    </a:cubicBezTo>
                    <a:cubicBezTo>
                      <a:pt x="15" y="11"/>
                      <a:pt x="24" y="17"/>
                      <a:pt x="2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>
                  <a:latin typeface="supermarket" panose="02000000000000000000" pitchFamily="2" charset="0"/>
                  <a:cs typeface="supermarket" panose="02000000000000000000" pitchFamily="2" charset="0"/>
                </a:endParaRPr>
              </a:p>
            </p:txBody>
          </p:sp>
          <p:sp>
            <p:nvSpPr>
              <p:cNvPr id="169" name="Freeform 47">
                <a:extLst>
                  <a:ext uri="{FF2B5EF4-FFF2-40B4-BE49-F238E27FC236}">
                    <a16:creationId xmlns:a16="http://schemas.microsoft.com/office/drawing/2014/main" id="{3D383B1D-F38E-4164-B890-04BABD5D33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9163" y="3097213"/>
                <a:ext cx="0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0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>
                  <a:latin typeface="supermarket" panose="02000000000000000000" pitchFamily="2" charset="0"/>
                  <a:cs typeface="supermarket" panose="02000000000000000000" pitchFamily="2" charset="0"/>
                </a:endParaRPr>
              </a:p>
            </p:txBody>
          </p:sp>
          <p:sp>
            <p:nvSpPr>
              <p:cNvPr id="170" name="Freeform 48">
                <a:extLst>
                  <a:ext uri="{FF2B5EF4-FFF2-40B4-BE49-F238E27FC236}">
                    <a16:creationId xmlns:a16="http://schemas.microsoft.com/office/drawing/2014/main" id="{6704B167-53B4-4560-862A-A9B9E230EAB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4051" y="2586038"/>
                <a:ext cx="2446337" cy="523874"/>
              </a:xfrm>
              <a:custGeom>
                <a:avLst/>
                <a:gdLst>
                  <a:gd name="T0" fmla="*/ 3895 w 3936"/>
                  <a:gd name="T1" fmla="*/ 368 h 843"/>
                  <a:gd name="T2" fmla="*/ 3858 w 3936"/>
                  <a:gd name="T3" fmla="*/ 149 h 843"/>
                  <a:gd name="T4" fmla="*/ 3674 w 3936"/>
                  <a:gd name="T5" fmla="*/ 92 h 843"/>
                  <a:gd name="T6" fmla="*/ 3406 w 3936"/>
                  <a:gd name="T7" fmla="*/ 57 h 843"/>
                  <a:gd name="T8" fmla="*/ 3165 w 3936"/>
                  <a:gd name="T9" fmla="*/ 62 h 843"/>
                  <a:gd name="T10" fmla="*/ 2953 w 3936"/>
                  <a:gd name="T11" fmla="*/ 66 h 843"/>
                  <a:gd name="T12" fmla="*/ 2793 w 3936"/>
                  <a:gd name="T13" fmla="*/ 51 h 843"/>
                  <a:gd name="T14" fmla="*/ 2607 w 3936"/>
                  <a:gd name="T15" fmla="*/ 61 h 843"/>
                  <a:gd name="T16" fmla="*/ 2487 w 3936"/>
                  <a:gd name="T17" fmla="*/ 55 h 843"/>
                  <a:gd name="T18" fmla="*/ 2414 w 3936"/>
                  <a:gd name="T19" fmla="*/ 56 h 843"/>
                  <a:gd name="T20" fmla="*/ 2325 w 3936"/>
                  <a:gd name="T21" fmla="*/ 85 h 843"/>
                  <a:gd name="T22" fmla="*/ 1974 w 3936"/>
                  <a:gd name="T23" fmla="*/ 84 h 843"/>
                  <a:gd name="T24" fmla="*/ 1797 w 3936"/>
                  <a:gd name="T25" fmla="*/ 75 h 843"/>
                  <a:gd name="T26" fmla="*/ 1422 w 3936"/>
                  <a:gd name="T27" fmla="*/ 89 h 843"/>
                  <a:gd name="T28" fmla="*/ 1035 w 3936"/>
                  <a:gd name="T29" fmla="*/ 68 h 843"/>
                  <a:gd name="T30" fmla="*/ 769 w 3936"/>
                  <a:gd name="T31" fmla="*/ 43 h 843"/>
                  <a:gd name="T32" fmla="*/ 472 w 3936"/>
                  <a:gd name="T33" fmla="*/ 25 h 843"/>
                  <a:gd name="T34" fmla="*/ 239 w 3936"/>
                  <a:gd name="T35" fmla="*/ 79 h 843"/>
                  <a:gd name="T36" fmla="*/ 101 w 3936"/>
                  <a:gd name="T37" fmla="*/ 162 h 843"/>
                  <a:gd name="T38" fmla="*/ 120 w 3936"/>
                  <a:gd name="T39" fmla="*/ 385 h 843"/>
                  <a:gd name="T40" fmla="*/ 56 w 3936"/>
                  <a:gd name="T41" fmla="*/ 476 h 843"/>
                  <a:gd name="T42" fmla="*/ 68 w 3936"/>
                  <a:gd name="T43" fmla="*/ 526 h 843"/>
                  <a:gd name="T44" fmla="*/ 61 w 3936"/>
                  <a:gd name="T45" fmla="*/ 573 h 843"/>
                  <a:gd name="T46" fmla="*/ 134 w 3936"/>
                  <a:gd name="T47" fmla="*/ 674 h 843"/>
                  <a:gd name="T48" fmla="*/ 340 w 3936"/>
                  <a:gd name="T49" fmla="*/ 694 h 843"/>
                  <a:gd name="T50" fmla="*/ 602 w 3936"/>
                  <a:gd name="T51" fmla="*/ 773 h 843"/>
                  <a:gd name="T52" fmla="*/ 1461 w 3936"/>
                  <a:gd name="T53" fmla="*/ 779 h 843"/>
                  <a:gd name="T54" fmla="*/ 1690 w 3936"/>
                  <a:gd name="T55" fmla="*/ 780 h 843"/>
                  <a:gd name="T56" fmla="*/ 1988 w 3936"/>
                  <a:gd name="T57" fmla="*/ 804 h 843"/>
                  <a:gd name="T58" fmla="*/ 2423 w 3936"/>
                  <a:gd name="T59" fmla="*/ 828 h 843"/>
                  <a:gd name="T60" fmla="*/ 2801 w 3936"/>
                  <a:gd name="T61" fmla="*/ 829 h 843"/>
                  <a:gd name="T62" fmla="*/ 3373 w 3936"/>
                  <a:gd name="T63" fmla="*/ 805 h 843"/>
                  <a:gd name="T64" fmla="*/ 3600 w 3936"/>
                  <a:gd name="T65" fmla="*/ 661 h 843"/>
                  <a:gd name="T66" fmla="*/ 3863 w 3936"/>
                  <a:gd name="T67" fmla="*/ 598 h 843"/>
                  <a:gd name="T68" fmla="*/ 3873 w 3936"/>
                  <a:gd name="T69" fmla="*/ 535 h 843"/>
                  <a:gd name="T70" fmla="*/ 3833 w 3936"/>
                  <a:gd name="T71" fmla="*/ 475 h 843"/>
                  <a:gd name="T72" fmla="*/ 472 w 3936"/>
                  <a:gd name="T73" fmla="*/ 31 h 843"/>
                  <a:gd name="T74" fmla="*/ 3490 w 3936"/>
                  <a:gd name="T75" fmla="*/ 695 h 843"/>
                  <a:gd name="T76" fmla="*/ 3370 w 3936"/>
                  <a:gd name="T77" fmla="*/ 706 h 843"/>
                  <a:gd name="T78" fmla="*/ 3639 w 3936"/>
                  <a:gd name="T79" fmla="*/ 476 h 843"/>
                  <a:gd name="T80" fmla="*/ 183 w 3936"/>
                  <a:gd name="T81" fmla="*/ 486 h 843"/>
                  <a:gd name="T82" fmla="*/ 801 w 3936"/>
                  <a:gd name="T83" fmla="*/ 734 h 843"/>
                  <a:gd name="T84" fmla="*/ 3667 w 3936"/>
                  <a:gd name="T85" fmla="*/ 567 h 843"/>
                  <a:gd name="T86" fmla="*/ 251 w 3936"/>
                  <a:gd name="T87" fmla="*/ 622 h 843"/>
                  <a:gd name="T88" fmla="*/ 3422 w 3936"/>
                  <a:gd name="T89" fmla="*/ 698 h 843"/>
                  <a:gd name="T90" fmla="*/ 3744 w 3936"/>
                  <a:gd name="T91" fmla="*/ 450 h 843"/>
                  <a:gd name="T92" fmla="*/ 1020 w 3936"/>
                  <a:gd name="T93" fmla="*/ 742 h 843"/>
                  <a:gd name="T94" fmla="*/ 2792 w 3936"/>
                  <a:gd name="T95" fmla="*/ 770 h 843"/>
                  <a:gd name="T96" fmla="*/ 2930 w 3936"/>
                  <a:gd name="T97" fmla="*/ 91 h 843"/>
                  <a:gd name="T98" fmla="*/ 1287 w 3936"/>
                  <a:gd name="T99" fmla="*/ 102 h 843"/>
                  <a:gd name="T100" fmla="*/ 883 w 3936"/>
                  <a:gd name="T101" fmla="*/ 97 h 843"/>
                  <a:gd name="T102" fmla="*/ 141 w 3936"/>
                  <a:gd name="T103" fmla="*/ 631 h 843"/>
                  <a:gd name="T104" fmla="*/ 2277 w 3936"/>
                  <a:gd name="T105" fmla="*/ 804 h 843"/>
                  <a:gd name="T106" fmla="*/ 3793 w 3936"/>
                  <a:gd name="T107" fmla="*/ 608 h 843"/>
                  <a:gd name="T108" fmla="*/ 593 w 3936"/>
                  <a:gd name="T109" fmla="*/ 55 h 843"/>
                  <a:gd name="T110" fmla="*/ 214 w 3936"/>
                  <a:gd name="T111" fmla="*/ 668 h 843"/>
                  <a:gd name="T112" fmla="*/ 2084 w 3936"/>
                  <a:gd name="T113" fmla="*/ 775 h 843"/>
                  <a:gd name="T114" fmla="*/ 2985 w 3936"/>
                  <a:gd name="T115" fmla="*/ 61 h 843"/>
                  <a:gd name="T116" fmla="*/ 2300 w 3936"/>
                  <a:gd name="T117" fmla="*/ 84 h 843"/>
                  <a:gd name="T118" fmla="*/ 700 w 3936"/>
                  <a:gd name="T119" fmla="*/ 30 h 843"/>
                  <a:gd name="T120" fmla="*/ 2212 w 3936"/>
                  <a:gd name="T121" fmla="*/ 816 h 843"/>
                  <a:gd name="T122" fmla="*/ 3139 w 3936"/>
                  <a:gd name="T123" fmla="*/ 82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936" h="843">
                    <a:moveTo>
                      <a:pt x="3922" y="450"/>
                    </a:moveTo>
                    <a:cubicBezTo>
                      <a:pt x="3924" y="442"/>
                      <a:pt x="3913" y="439"/>
                      <a:pt x="3900" y="439"/>
                    </a:cubicBezTo>
                    <a:cubicBezTo>
                      <a:pt x="3868" y="442"/>
                      <a:pt x="3845" y="432"/>
                      <a:pt x="3825" y="417"/>
                    </a:cubicBezTo>
                    <a:cubicBezTo>
                      <a:pt x="3823" y="415"/>
                      <a:pt x="3820" y="413"/>
                      <a:pt x="3818" y="412"/>
                    </a:cubicBezTo>
                    <a:cubicBezTo>
                      <a:pt x="3815" y="410"/>
                      <a:pt x="3813" y="408"/>
                      <a:pt x="3810" y="406"/>
                    </a:cubicBezTo>
                    <a:cubicBezTo>
                      <a:pt x="3809" y="403"/>
                      <a:pt x="3808" y="400"/>
                      <a:pt x="3806" y="397"/>
                    </a:cubicBezTo>
                    <a:cubicBezTo>
                      <a:pt x="3810" y="393"/>
                      <a:pt x="3813" y="390"/>
                      <a:pt x="3816" y="386"/>
                    </a:cubicBezTo>
                    <a:cubicBezTo>
                      <a:pt x="3825" y="382"/>
                      <a:pt x="3834" y="382"/>
                      <a:pt x="3844" y="382"/>
                    </a:cubicBezTo>
                    <a:cubicBezTo>
                      <a:pt x="3851" y="383"/>
                      <a:pt x="3858" y="381"/>
                      <a:pt x="3865" y="382"/>
                    </a:cubicBezTo>
                    <a:cubicBezTo>
                      <a:pt x="3885" y="384"/>
                      <a:pt x="3892" y="377"/>
                      <a:pt x="3895" y="368"/>
                    </a:cubicBezTo>
                    <a:cubicBezTo>
                      <a:pt x="3898" y="366"/>
                      <a:pt x="3902" y="364"/>
                      <a:pt x="3904" y="359"/>
                    </a:cubicBezTo>
                    <a:cubicBezTo>
                      <a:pt x="3904" y="359"/>
                      <a:pt x="3904" y="359"/>
                      <a:pt x="3904" y="359"/>
                    </a:cubicBezTo>
                    <a:cubicBezTo>
                      <a:pt x="3905" y="355"/>
                      <a:pt x="3904" y="352"/>
                      <a:pt x="3904" y="348"/>
                    </a:cubicBezTo>
                    <a:cubicBezTo>
                      <a:pt x="3907" y="346"/>
                      <a:pt x="3912" y="344"/>
                      <a:pt x="3912" y="340"/>
                    </a:cubicBezTo>
                    <a:cubicBezTo>
                      <a:pt x="3913" y="335"/>
                      <a:pt x="3914" y="330"/>
                      <a:pt x="3914" y="324"/>
                    </a:cubicBezTo>
                    <a:cubicBezTo>
                      <a:pt x="3913" y="323"/>
                      <a:pt x="3912" y="321"/>
                      <a:pt x="3911" y="319"/>
                    </a:cubicBezTo>
                    <a:cubicBezTo>
                      <a:pt x="3912" y="318"/>
                      <a:pt x="3913" y="319"/>
                      <a:pt x="3914" y="324"/>
                    </a:cubicBezTo>
                    <a:cubicBezTo>
                      <a:pt x="3927" y="315"/>
                      <a:pt x="3919" y="304"/>
                      <a:pt x="3920" y="293"/>
                    </a:cubicBezTo>
                    <a:cubicBezTo>
                      <a:pt x="3919" y="267"/>
                      <a:pt x="3924" y="241"/>
                      <a:pt x="3913" y="216"/>
                    </a:cubicBezTo>
                    <a:cubicBezTo>
                      <a:pt x="3936" y="170"/>
                      <a:pt x="3915" y="144"/>
                      <a:pt x="3858" y="149"/>
                    </a:cubicBezTo>
                    <a:cubicBezTo>
                      <a:pt x="3855" y="131"/>
                      <a:pt x="3834" y="145"/>
                      <a:pt x="3824" y="139"/>
                    </a:cubicBezTo>
                    <a:cubicBezTo>
                      <a:pt x="3819" y="137"/>
                      <a:pt x="3813" y="135"/>
                      <a:pt x="3808" y="133"/>
                    </a:cubicBezTo>
                    <a:cubicBezTo>
                      <a:pt x="3805" y="127"/>
                      <a:pt x="3798" y="127"/>
                      <a:pt x="3792" y="128"/>
                    </a:cubicBezTo>
                    <a:cubicBezTo>
                      <a:pt x="3765" y="120"/>
                      <a:pt x="3736" y="124"/>
                      <a:pt x="3708" y="121"/>
                    </a:cubicBezTo>
                    <a:cubicBezTo>
                      <a:pt x="3704" y="119"/>
                      <a:pt x="3701" y="117"/>
                      <a:pt x="3696" y="116"/>
                    </a:cubicBezTo>
                    <a:cubicBezTo>
                      <a:pt x="3692" y="116"/>
                      <a:pt x="3690" y="119"/>
                      <a:pt x="3688" y="120"/>
                    </a:cubicBezTo>
                    <a:cubicBezTo>
                      <a:pt x="3688" y="120"/>
                      <a:pt x="3688" y="120"/>
                      <a:pt x="3688" y="120"/>
                    </a:cubicBezTo>
                    <a:cubicBezTo>
                      <a:pt x="3691" y="119"/>
                      <a:pt x="3693" y="117"/>
                      <a:pt x="3696" y="116"/>
                    </a:cubicBezTo>
                    <a:cubicBezTo>
                      <a:pt x="3693" y="114"/>
                      <a:pt x="3690" y="115"/>
                      <a:pt x="3687" y="114"/>
                    </a:cubicBezTo>
                    <a:cubicBezTo>
                      <a:pt x="3687" y="104"/>
                      <a:pt x="3692" y="92"/>
                      <a:pt x="3674" y="92"/>
                    </a:cubicBezTo>
                    <a:cubicBezTo>
                      <a:pt x="3645" y="92"/>
                      <a:pt x="3619" y="81"/>
                      <a:pt x="3590" y="86"/>
                    </a:cubicBezTo>
                    <a:cubicBezTo>
                      <a:pt x="3588" y="86"/>
                      <a:pt x="3586" y="86"/>
                      <a:pt x="3585" y="85"/>
                    </a:cubicBezTo>
                    <a:cubicBezTo>
                      <a:pt x="3584" y="85"/>
                      <a:pt x="3584" y="85"/>
                      <a:pt x="3583" y="85"/>
                    </a:cubicBezTo>
                    <a:cubicBezTo>
                      <a:pt x="3572" y="79"/>
                      <a:pt x="3558" y="78"/>
                      <a:pt x="3544" y="78"/>
                    </a:cubicBezTo>
                    <a:cubicBezTo>
                      <a:pt x="3536" y="61"/>
                      <a:pt x="3516" y="70"/>
                      <a:pt x="3501" y="69"/>
                    </a:cubicBezTo>
                    <a:cubicBezTo>
                      <a:pt x="3488" y="68"/>
                      <a:pt x="3475" y="68"/>
                      <a:pt x="3462" y="67"/>
                    </a:cubicBezTo>
                    <a:cubicBezTo>
                      <a:pt x="3462" y="68"/>
                      <a:pt x="3462" y="68"/>
                      <a:pt x="3462" y="68"/>
                    </a:cubicBezTo>
                    <a:cubicBezTo>
                      <a:pt x="3462" y="68"/>
                      <a:pt x="3462" y="68"/>
                      <a:pt x="3461" y="69"/>
                    </a:cubicBezTo>
                    <a:cubicBezTo>
                      <a:pt x="3461" y="68"/>
                      <a:pt x="3462" y="68"/>
                      <a:pt x="3462" y="67"/>
                    </a:cubicBezTo>
                    <a:cubicBezTo>
                      <a:pt x="3446" y="58"/>
                      <a:pt x="3426" y="56"/>
                      <a:pt x="3406" y="57"/>
                    </a:cubicBezTo>
                    <a:cubicBezTo>
                      <a:pt x="3383" y="52"/>
                      <a:pt x="3356" y="59"/>
                      <a:pt x="3335" y="48"/>
                    </a:cubicBezTo>
                    <a:cubicBezTo>
                      <a:pt x="3331" y="46"/>
                      <a:pt x="3319" y="45"/>
                      <a:pt x="3320" y="51"/>
                    </a:cubicBezTo>
                    <a:cubicBezTo>
                      <a:pt x="3323" y="65"/>
                      <a:pt x="3305" y="63"/>
                      <a:pt x="3296" y="66"/>
                    </a:cubicBezTo>
                    <a:cubicBezTo>
                      <a:pt x="3295" y="66"/>
                      <a:pt x="3294" y="66"/>
                      <a:pt x="3293" y="66"/>
                    </a:cubicBezTo>
                    <a:cubicBezTo>
                      <a:pt x="3270" y="59"/>
                      <a:pt x="3245" y="65"/>
                      <a:pt x="3221" y="63"/>
                    </a:cubicBezTo>
                    <a:cubicBezTo>
                      <a:pt x="3221" y="63"/>
                      <a:pt x="3220" y="62"/>
                      <a:pt x="3220" y="62"/>
                    </a:cubicBezTo>
                    <a:cubicBezTo>
                      <a:pt x="3219" y="63"/>
                      <a:pt x="3219" y="63"/>
                      <a:pt x="3218" y="63"/>
                    </a:cubicBezTo>
                    <a:cubicBezTo>
                      <a:pt x="3213" y="62"/>
                      <a:pt x="3209" y="63"/>
                      <a:pt x="3204" y="62"/>
                    </a:cubicBezTo>
                    <a:cubicBezTo>
                      <a:pt x="3204" y="62"/>
                      <a:pt x="3204" y="62"/>
                      <a:pt x="3204" y="62"/>
                    </a:cubicBezTo>
                    <a:cubicBezTo>
                      <a:pt x="3191" y="62"/>
                      <a:pt x="3178" y="62"/>
                      <a:pt x="3165" y="62"/>
                    </a:cubicBezTo>
                    <a:cubicBezTo>
                      <a:pt x="3149" y="54"/>
                      <a:pt x="3131" y="54"/>
                      <a:pt x="3113" y="56"/>
                    </a:cubicBezTo>
                    <a:cubicBezTo>
                      <a:pt x="3107" y="56"/>
                      <a:pt x="3101" y="55"/>
                      <a:pt x="3098" y="61"/>
                    </a:cubicBezTo>
                    <a:cubicBezTo>
                      <a:pt x="3098" y="61"/>
                      <a:pt x="3098" y="61"/>
                      <a:pt x="3098" y="61"/>
                    </a:cubicBezTo>
                    <a:cubicBezTo>
                      <a:pt x="3098" y="61"/>
                      <a:pt x="3098" y="61"/>
                      <a:pt x="3098" y="61"/>
                    </a:cubicBezTo>
                    <a:cubicBezTo>
                      <a:pt x="3092" y="62"/>
                      <a:pt x="3086" y="64"/>
                      <a:pt x="3080" y="66"/>
                    </a:cubicBezTo>
                    <a:cubicBezTo>
                      <a:pt x="3065" y="66"/>
                      <a:pt x="3050" y="66"/>
                      <a:pt x="3035" y="65"/>
                    </a:cubicBezTo>
                    <a:cubicBezTo>
                      <a:pt x="3038" y="48"/>
                      <a:pt x="3022" y="54"/>
                      <a:pt x="3010" y="55"/>
                    </a:cubicBezTo>
                    <a:cubicBezTo>
                      <a:pt x="3003" y="46"/>
                      <a:pt x="2989" y="48"/>
                      <a:pt x="2979" y="50"/>
                    </a:cubicBezTo>
                    <a:cubicBezTo>
                      <a:pt x="2952" y="53"/>
                      <a:pt x="2985" y="57"/>
                      <a:pt x="2980" y="62"/>
                    </a:cubicBezTo>
                    <a:cubicBezTo>
                      <a:pt x="2971" y="64"/>
                      <a:pt x="2964" y="69"/>
                      <a:pt x="2953" y="66"/>
                    </a:cubicBezTo>
                    <a:cubicBezTo>
                      <a:pt x="2936" y="60"/>
                      <a:pt x="2918" y="57"/>
                      <a:pt x="2898" y="61"/>
                    </a:cubicBezTo>
                    <a:cubicBezTo>
                      <a:pt x="2888" y="53"/>
                      <a:pt x="2886" y="63"/>
                      <a:pt x="2881" y="66"/>
                    </a:cubicBezTo>
                    <a:cubicBezTo>
                      <a:pt x="2866" y="70"/>
                      <a:pt x="2848" y="66"/>
                      <a:pt x="2833" y="72"/>
                    </a:cubicBezTo>
                    <a:cubicBezTo>
                      <a:pt x="2832" y="68"/>
                      <a:pt x="2830" y="61"/>
                      <a:pt x="2829" y="62"/>
                    </a:cubicBezTo>
                    <a:cubicBezTo>
                      <a:pt x="2824" y="66"/>
                      <a:pt x="2816" y="67"/>
                      <a:pt x="2809" y="69"/>
                    </a:cubicBezTo>
                    <a:cubicBezTo>
                      <a:pt x="2802" y="68"/>
                      <a:pt x="2794" y="69"/>
                      <a:pt x="2787" y="66"/>
                    </a:cubicBezTo>
                    <a:cubicBezTo>
                      <a:pt x="2784" y="64"/>
                      <a:pt x="2781" y="66"/>
                      <a:pt x="2778" y="66"/>
                    </a:cubicBezTo>
                    <a:cubicBezTo>
                      <a:pt x="2778" y="66"/>
                      <a:pt x="2778" y="66"/>
                      <a:pt x="2778" y="66"/>
                    </a:cubicBezTo>
                    <a:cubicBezTo>
                      <a:pt x="2781" y="66"/>
                      <a:pt x="2784" y="66"/>
                      <a:pt x="2787" y="66"/>
                    </a:cubicBezTo>
                    <a:cubicBezTo>
                      <a:pt x="2789" y="61"/>
                      <a:pt x="2791" y="56"/>
                      <a:pt x="2793" y="51"/>
                    </a:cubicBezTo>
                    <a:cubicBezTo>
                      <a:pt x="2779" y="48"/>
                      <a:pt x="2769" y="54"/>
                      <a:pt x="2761" y="61"/>
                    </a:cubicBezTo>
                    <a:cubicBezTo>
                      <a:pt x="2756" y="61"/>
                      <a:pt x="2751" y="61"/>
                      <a:pt x="2745" y="60"/>
                    </a:cubicBezTo>
                    <a:cubicBezTo>
                      <a:pt x="2743" y="49"/>
                      <a:pt x="2732" y="49"/>
                      <a:pt x="2720" y="50"/>
                    </a:cubicBezTo>
                    <a:cubicBezTo>
                      <a:pt x="2714" y="51"/>
                      <a:pt x="2702" y="52"/>
                      <a:pt x="2702" y="53"/>
                    </a:cubicBezTo>
                    <a:cubicBezTo>
                      <a:pt x="2701" y="71"/>
                      <a:pt x="2689" y="73"/>
                      <a:pt x="2675" y="72"/>
                    </a:cubicBezTo>
                    <a:cubicBezTo>
                      <a:pt x="2666" y="68"/>
                      <a:pt x="2657" y="65"/>
                      <a:pt x="2645" y="70"/>
                    </a:cubicBezTo>
                    <a:cubicBezTo>
                      <a:pt x="2645" y="71"/>
                      <a:pt x="2646" y="71"/>
                      <a:pt x="2647" y="71"/>
                    </a:cubicBezTo>
                    <a:cubicBezTo>
                      <a:pt x="2636" y="72"/>
                      <a:pt x="2626" y="72"/>
                      <a:pt x="2615" y="72"/>
                    </a:cubicBezTo>
                    <a:cubicBezTo>
                      <a:pt x="2613" y="71"/>
                      <a:pt x="2611" y="70"/>
                      <a:pt x="2609" y="69"/>
                    </a:cubicBezTo>
                    <a:cubicBezTo>
                      <a:pt x="2608" y="66"/>
                      <a:pt x="2608" y="64"/>
                      <a:pt x="2607" y="61"/>
                    </a:cubicBezTo>
                    <a:cubicBezTo>
                      <a:pt x="2600" y="64"/>
                      <a:pt x="2592" y="66"/>
                      <a:pt x="2584" y="68"/>
                    </a:cubicBezTo>
                    <a:cubicBezTo>
                      <a:pt x="2573" y="68"/>
                      <a:pt x="2562" y="69"/>
                      <a:pt x="2552" y="69"/>
                    </a:cubicBezTo>
                    <a:cubicBezTo>
                      <a:pt x="2546" y="68"/>
                      <a:pt x="2541" y="67"/>
                      <a:pt x="2535" y="66"/>
                    </a:cubicBezTo>
                    <a:cubicBezTo>
                      <a:pt x="2536" y="68"/>
                      <a:pt x="2536" y="68"/>
                      <a:pt x="2536" y="68"/>
                    </a:cubicBezTo>
                    <a:cubicBezTo>
                      <a:pt x="2535" y="68"/>
                      <a:pt x="2534" y="68"/>
                      <a:pt x="2533" y="68"/>
                    </a:cubicBezTo>
                    <a:cubicBezTo>
                      <a:pt x="2534" y="67"/>
                      <a:pt x="2534" y="67"/>
                      <a:pt x="2535" y="66"/>
                    </a:cubicBezTo>
                    <a:cubicBezTo>
                      <a:pt x="2527" y="43"/>
                      <a:pt x="2509" y="45"/>
                      <a:pt x="2487" y="55"/>
                    </a:cubicBezTo>
                    <a:cubicBezTo>
                      <a:pt x="2487" y="55"/>
                      <a:pt x="2487" y="55"/>
                      <a:pt x="2487" y="55"/>
                    </a:cubicBezTo>
                    <a:cubicBezTo>
                      <a:pt x="2487" y="55"/>
                      <a:pt x="2487" y="55"/>
                      <a:pt x="2487" y="55"/>
                    </a:cubicBezTo>
                    <a:cubicBezTo>
                      <a:pt x="2487" y="55"/>
                      <a:pt x="2487" y="55"/>
                      <a:pt x="2487" y="55"/>
                    </a:cubicBezTo>
                    <a:cubicBezTo>
                      <a:pt x="2487" y="55"/>
                      <a:pt x="2486" y="55"/>
                      <a:pt x="2486" y="55"/>
                    </a:cubicBezTo>
                    <a:cubicBezTo>
                      <a:pt x="2473" y="54"/>
                      <a:pt x="2461" y="47"/>
                      <a:pt x="2446" y="50"/>
                    </a:cubicBezTo>
                    <a:cubicBezTo>
                      <a:pt x="2445" y="50"/>
                      <a:pt x="2445" y="50"/>
                      <a:pt x="2444" y="50"/>
                    </a:cubicBezTo>
                    <a:cubicBezTo>
                      <a:pt x="2446" y="49"/>
                      <a:pt x="2448" y="48"/>
                      <a:pt x="2449" y="48"/>
                    </a:cubicBezTo>
                    <a:cubicBezTo>
                      <a:pt x="2453" y="47"/>
                      <a:pt x="2456" y="46"/>
                      <a:pt x="2460" y="44"/>
                    </a:cubicBezTo>
                    <a:cubicBezTo>
                      <a:pt x="2447" y="39"/>
                      <a:pt x="2437" y="42"/>
                      <a:pt x="2437" y="46"/>
                    </a:cubicBezTo>
                    <a:cubicBezTo>
                      <a:pt x="2437" y="49"/>
                      <a:pt x="2438" y="48"/>
                      <a:pt x="2439" y="49"/>
                    </a:cubicBezTo>
                    <a:cubicBezTo>
                      <a:pt x="2430" y="47"/>
                      <a:pt x="2420" y="44"/>
                      <a:pt x="2414" y="54"/>
                    </a:cubicBezTo>
                    <a:cubicBezTo>
                      <a:pt x="2414" y="55"/>
                      <a:pt x="2415" y="55"/>
                      <a:pt x="2415" y="56"/>
                    </a:cubicBezTo>
                    <a:cubicBezTo>
                      <a:pt x="2415" y="56"/>
                      <a:pt x="2414" y="56"/>
                      <a:pt x="2414" y="56"/>
                    </a:cubicBezTo>
                    <a:cubicBezTo>
                      <a:pt x="2414" y="54"/>
                      <a:pt x="2414" y="54"/>
                      <a:pt x="2414" y="54"/>
                    </a:cubicBezTo>
                    <a:cubicBezTo>
                      <a:pt x="2401" y="55"/>
                      <a:pt x="2388" y="57"/>
                      <a:pt x="2374" y="58"/>
                    </a:cubicBezTo>
                    <a:cubicBezTo>
                      <a:pt x="2383" y="68"/>
                      <a:pt x="2394" y="68"/>
                      <a:pt x="2404" y="68"/>
                    </a:cubicBezTo>
                    <a:cubicBezTo>
                      <a:pt x="2407" y="70"/>
                      <a:pt x="2410" y="72"/>
                      <a:pt x="2413" y="74"/>
                    </a:cubicBezTo>
                    <a:cubicBezTo>
                      <a:pt x="2413" y="74"/>
                      <a:pt x="2413" y="74"/>
                      <a:pt x="2413" y="74"/>
                    </a:cubicBezTo>
                    <a:cubicBezTo>
                      <a:pt x="2397" y="74"/>
                      <a:pt x="2383" y="74"/>
                      <a:pt x="2366" y="74"/>
                    </a:cubicBezTo>
                    <a:cubicBezTo>
                      <a:pt x="2381" y="78"/>
                      <a:pt x="2395" y="81"/>
                      <a:pt x="2409" y="80"/>
                    </a:cubicBezTo>
                    <a:cubicBezTo>
                      <a:pt x="2408" y="81"/>
                      <a:pt x="2407" y="83"/>
                      <a:pt x="2406" y="85"/>
                    </a:cubicBezTo>
                    <a:cubicBezTo>
                      <a:pt x="2397" y="87"/>
                      <a:pt x="2389" y="94"/>
                      <a:pt x="2380" y="85"/>
                    </a:cubicBezTo>
                    <a:cubicBezTo>
                      <a:pt x="2362" y="63"/>
                      <a:pt x="2343" y="83"/>
                      <a:pt x="2325" y="85"/>
                    </a:cubicBezTo>
                    <a:cubicBezTo>
                      <a:pt x="2322" y="85"/>
                      <a:pt x="2320" y="85"/>
                      <a:pt x="2317" y="85"/>
                    </a:cubicBezTo>
                    <a:cubicBezTo>
                      <a:pt x="2319" y="84"/>
                      <a:pt x="2322" y="84"/>
                      <a:pt x="2322" y="82"/>
                    </a:cubicBezTo>
                    <a:cubicBezTo>
                      <a:pt x="2323" y="73"/>
                      <a:pt x="2309" y="79"/>
                      <a:pt x="2302" y="77"/>
                    </a:cubicBezTo>
                    <a:cubicBezTo>
                      <a:pt x="2278" y="69"/>
                      <a:pt x="2254" y="74"/>
                      <a:pt x="2230" y="74"/>
                    </a:cubicBezTo>
                    <a:cubicBezTo>
                      <a:pt x="2193" y="90"/>
                      <a:pt x="2152" y="67"/>
                      <a:pt x="2114" y="80"/>
                    </a:cubicBezTo>
                    <a:cubicBezTo>
                      <a:pt x="2123" y="83"/>
                      <a:pt x="2132" y="83"/>
                      <a:pt x="2141" y="85"/>
                    </a:cubicBezTo>
                    <a:cubicBezTo>
                      <a:pt x="2130" y="86"/>
                      <a:pt x="2119" y="85"/>
                      <a:pt x="2108" y="87"/>
                    </a:cubicBezTo>
                    <a:cubicBezTo>
                      <a:pt x="2100" y="86"/>
                      <a:pt x="2092" y="85"/>
                      <a:pt x="2085" y="85"/>
                    </a:cubicBezTo>
                    <a:cubicBezTo>
                      <a:pt x="2050" y="72"/>
                      <a:pt x="2015" y="82"/>
                      <a:pt x="1980" y="84"/>
                    </a:cubicBezTo>
                    <a:cubicBezTo>
                      <a:pt x="1978" y="84"/>
                      <a:pt x="1976" y="84"/>
                      <a:pt x="1974" y="84"/>
                    </a:cubicBezTo>
                    <a:cubicBezTo>
                      <a:pt x="1975" y="79"/>
                      <a:pt x="1976" y="75"/>
                      <a:pt x="1983" y="75"/>
                    </a:cubicBezTo>
                    <a:cubicBezTo>
                      <a:pt x="1968" y="72"/>
                      <a:pt x="1955" y="69"/>
                      <a:pt x="1945" y="78"/>
                    </a:cubicBezTo>
                    <a:cubicBezTo>
                      <a:pt x="1945" y="78"/>
                      <a:pt x="1945" y="78"/>
                      <a:pt x="1945" y="78"/>
                    </a:cubicBezTo>
                    <a:cubicBezTo>
                      <a:pt x="1942" y="78"/>
                      <a:pt x="1943" y="80"/>
                      <a:pt x="1941" y="81"/>
                    </a:cubicBezTo>
                    <a:cubicBezTo>
                      <a:pt x="1922" y="80"/>
                      <a:pt x="1904" y="79"/>
                      <a:pt x="1885" y="80"/>
                    </a:cubicBezTo>
                    <a:cubicBezTo>
                      <a:pt x="1884" y="79"/>
                      <a:pt x="1886" y="78"/>
                      <a:pt x="1884" y="77"/>
                    </a:cubicBezTo>
                    <a:cubicBezTo>
                      <a:pt x="1873" y="70"/>
                      <a:pt x="1865" y="75"/>
                      <a:pt x="1857" y="80"/>
                    </a:cubicBezTo>
                    <a:cubicBezTo>
                      <a:pt x="1851" y="79"/>
                      <a:pt x="1845" y="79"/>
                      <a:pt x="1840" y="78"/>
                    </a:cubicBezTo>
                    <a:cubicBezTo>
                      <a:pt x="1830" y="77"/>
                      <a:pt x="1821" y="77"/>
                      <a:pt x="1811" y="76"/>
                    </a:cubicBezTo>
                    <a:cubicBezTo>
                      <a:pt x="1806" y="76"/>
                      <a:pt x="1802" y="74"/>
                      <a:pt x="1797" y="75"/>
                    </a:cubicBezTo>
                    <a:cubicBezTo>
                      <a:pt x="1764" y="72"/>
                      <a:pt x="1730" y="71"/>
                      <a:pt x="1697" y="80"/>
                    </a:cubicBezTo>
                    <a:cubicBezTo>
                      <a:pt x="1694" y="79"/>
                      <a:pt x="1692" y="79"/>
                      <a:pt x="1690" y="79"/>
                    </a:cubicBezTo>
                    <a:cubicBezTo>
                      <a:pt x="1679" y="69"/>
                      <a:pt x="1668" y="71"/>
                      <a:pt x="1656" y="78"/>
                    </a:cubicBezTo>
                    <a:cubicBezTo>
                      <a:pt x="1656" y="80"/>
                      <a:pt x="1656" y="82"/>
                      <a:pt x="1657" y="84"/>
                    </a:cubicBezTo>
                    <a:cubicBezTo>
                      <a:pt x="1657" y="84"/>
                      <a:pt x="1656" y="84"/>
                      <a:pt x="1656" y="84"/>
                    </a:cubicBezTo>
                    <a:cubicBezTo>
                      <a:pt x="1657" y="82"/>
                      <a:pt x="1658" y="80"/>
                      <a:pt x="1656" y="78"/>
                    </a:cubicBezTo>
                    <a:cubicBezTo>
                      <a:pt x="1629" y="83"/>
                      <a:pt x="1604" y="69"/>
                      <a:pt x="1577" y="73"/>
                    </a:cubicBezTo>
                    <a:cubicBezTo>
                      <a:pt x="1538" y="67"/>
                      <a:pt x="1499" y="62"/>
                      <a:pt x="1463" y="79"/>
                    </a:cubicBezTo>
                    <a:cubicBezTo>
                      <a:pt x="1447" y="81"/>
                      <a:pt x="1433" y="75"/>
                      <a:pt x="1418" y="67"/>
                    </a:cubicBezTo>
                    <a:cubicBezTo>
                      <a:pt x="1420" y="77"/>
                      <a:pt x="1421" y="83"/>
                      <a:pt x="1422" y="89"/>
                    </a:cubicBezTo>
                    <a:cubicBezTo>
                      <a:pt x="1418" y="89"/>
                      <a:pt x="1416" y="91"/>
                      <a:pt x="1413" y="92"/>
                    </a:cubicBezTo>
                    <a:cubicBezTo>
                      <a:pt x="1402" y="98"/>
                      <a:pt x="1393" y="113"/>
                      <a:pt x="1377" y="96"/>
                    </a:cubicBezTo>
                    <a:cubicBezTo>
                      <a:pt x="1377" y="96"/>
                      <a:pt x="1377" y="96"/>
                      <a:pt x="1377" y="96"/>
                    </a:cubicBezTo>
                    <a:cubicBezTo>
                      <a:pt x="1374" y="94"/>
                      <a:pt x="1371" y="92"/>
                      <a:pt x="1368" y="90"/>
                    </a:cubicBezTo>
                    <a:cubicBezTo>
                      <a:pt x="1343" y="66"/>
                      <a:pt x="1309" y="65"/>
                      <a:pt x="1273" y="67"/>
                    </a:cubicBezTo>
                    <a:cubicBezTo>
                      <a:pt x="1258" y="67"/>
                      <a:pt x="1244" y="67"/>
                      <a:pt x="1229" y="68"/>
                    </a:cubicBezTo>
                    <a:cubicBezTo>
                      <a:pt x="1205" y="65"/>
                      <a:pt x="1181" y="62"/>
                      <a:pt x="1157" y="68"/>
                    </a:cubicBezTo>
                    <a:cubicBezTo>
                      <a:pt x="1127" y="70"/>
                      <a:pt x="1095" y="66"/>
                      <a:pt x="1066" y="73"/>
                    </a:cubicBezTo>
                    <a:cubicBezTo>
                      <a:pt x="1062" y="73"/>
                      <a:pt x="1058" y="73"/>
                      <a:pt x="1054" y="73"/>
                    </a:cubicBezTo>
                    <a:cubicBezTo>
                      <a:pt x="1050" y="66"/>
                      <a:pt x="1036" y="65"/>
                      <a:pt x="1035" y="68"/>
                    </a:cubicBezTo>
                    <a:cubicBezTo>
                      <a:pt x="1029" y="95"/>
                      <a:pt x="1021" y="79"/>
                      <a:pt x="1008" y="71"/>
                    </a:cubicBezTo>
                    <a:cubicBezTo>
                      <a:pt x="990" y="59"/>
                      <a:pt x="958" y="69"/>
                      <a:pt x="951" y="89"/>
                    </a:cubicBezTo>
                    <a:cubicBezTo>
                      <a:pt x="949" y="89"/>
                      <a:pt x="948" y="89"/>
                      <a:pt x="946" y="88"/>
                    </a:cubicBezTo>
                    <a:cubicBezTo>
                      <a:pt x="934" y="70"/>
                      <a:pt x="917" y="61"/>
                      <a:pt x="891" y="68"/>
                    </a:cubicBezTo>
                    <a:cubicBezTo>
                      <a:pt x="861" y="71"/>
                      <a:pt x="827" y="56"/>
                      <a:pt x="801" y="79"/>
                    </a:cubicBezTo>
                    <a:cubicBezTo>
                      <a:pt x="799" y="77"/>
                      <a:pt x="797" y="75"/>
                      <a:pt x="794" y="73"/>
                    </a:cubicBezTo>
                    <a:cubicBezTo>
                      <a:pt x="779" y="60"/>
                      <a:pt x="759" y="62"/>
                      <a:pt x="739" y="61"/>
                    </a:cubicBezTo>
                    <a:cubicBezTo>
                      <a:pt x="714" y="60"/>
                      <a:pt x="688" y="67"/>
                      <a:pt x="665" y="55"/>
                    </a:cubicBezTo>
                    <a:cubicBezTo>
                      <a:pt x="671" y="53"/>
                      <a:pt x="676" y="51"/>
                      <a:pt x="681" y="48"/>
                    </a:cubicBezTo>
                    <a:cubicBezTo>
                      <a:pt x="711" y="53"/>
                      <a:pt x="740" y="42"/>
                      <a:pt x="769" y="43"/>
                    </a:cubicBezTo>
                    <a:cubicBezTo>
                      <a:pt x="790" y="41"/>
                      <a:pt x="812" y="49"/>
                      <a:pt x="840" y="31"/>
                    </a:cubicBezTo>
                    <a:cubicBezTo>
                      <a:pt x="790" y="33"/>
                      <a:pt x="752" y="30"/>
                      <a:pt x="714" y="20"/>
                    </a:cubicBezTo>
                    <a:cubicBezTo>
                      <a:pt x="708" y="18"/>
                      <a:pt x="701" y="21"/>
                      <a:pt x="697" y="25"/>
                    </a:cubicBezTo>
                    <a:cubicBezTo>
                      <a:pt x="683" y="26"/>
                      <a:pt x="668" y="24"/>
                      <a:pt x="662" y="36"/>
                    </a:cubicBezTo>
                    <a:cubicBezTo>
                      <a:pt x="662" y="36"/>
                      <a:pt x="662" y="36"/>
                      <a:pt x="662" y="36"/>
                    </a:cubicBezTo>
                    <a:cubicBezTo>
                      <a:pt x="658" y="30"/>
                      <a:pt x="654" y="23"/>
                      <a:pt x="641" y="25"/>
                    </a:cubicBezTo>
                    <a:cubicBezTo>
                      <a:pt x="633" y="18"/>
                      <a:pt x="611" y="24"/>
                      <a:pt x="614" y="7"/>
                    </a:cubicBezTo>
                    <a:cubicBezTo>
                      <a:pt x="616" y="0"/>
                      <a:pt x="603" y="1"/>
                      <a:pt x="599" y="3"/>
                    </a:cubicBezTo>
                    <a:cubicBezTo>
                      <a:pt x="578" y="16"/>
                      <a:pt x="551" y="8"/>
                      <a:pt x="528" y="14"/>
                    </a:cubicBezTo>
                    <a:cubicBezTo>
                      <a:pt x="508" y="12"/>
                      <a:pt x="488" y="14"/>
                      <a:pt x="472" y="25"/>
                    </a:cubicBezTo>
                    <a:cubicBezTo>
                      <a:pt x="472" y="26"/>
                      <a:pt x="473" y="26"/>
                      <a:pt x="473" y="27"/>
                    </a:cubicBezTo>
                    <a:cubicBezTo>
                      <a:pt x="472" y="26"/>
                      <a:pt x="472" y="26"/>
                      <a:pt x="472" y="26"/>
                    </a:cubicBezTo>
                    <a:cubicBezTo>
                      <a:pt x="472" y="25"/>
                      <a:pt x="472" y="25"/>
                      <a:pt x="472" y="25"/>
                    </a:cubicBezTo>
                    <a:cubicBezTo>
                      <a:pt x="459" y="26"/>
                      <a:pt x="446" y="26"/>
                      <a:pt x="433" y="27"/>
                    </a:cubicBezTo>
                    <a:cubicBezTo>
                      <a:pt x="418" y="28"/>
                      <a:pt x="398" y="19"/>
                      <a:pt x="390" y="37"/>
                    </a:cubicBezTo>
                    <a:cubicBezTo>
                      <a:pt x="376" y="37"/>
                      <a:pt x="362" y="38"/>
                      <a:pt x="351" y="45"/>
                    </a:cubicBezTo>
                    <a:cubicBezTo>
                      <a:pt x="338" y="51"/>
                      <a:pt x="324" y="56"/>
                      <a:pt x="311" y="62"/>
                    </a:cubicBezTo>
                    <a:cubicBezTo>
                      <a:pt x="308" y="63"/>
                      <a:pt x="305" y="64"/>
                      <a:pt x="302" y="66"/>
                    </a:cubicBezTo>
                    <a:cubicBezTo>
                      <a:pt x="302" y="66"/>
                      <a:pt x="302" y="66"/>
                      <a:pt x="302" y="66"/>
                    </a:cubicBezTo>
                    <a:cubicBezTo>
                      <a:pt x="279" y="65"/>
                      <a:pt x="258" y="70"/>
                      <a:pt x="239" y="79"/>
                    </a:cubicBezTo>
                    <a:cubicBezTo>
                      <a:pt x="241" y="81"/>
                      <a:pt x="244" y="83"/>
                      <a:pt x="246" y="85"/>
                    </a:cubicBezTo>
                    <a:cubicBezTo>
                      <a:pt x="246" y="85"/>
                      <a:pt x="246" y="85"/>
                      <a:pt x="246" y="85"/>
                    </a:cubicBezTo>
                    <a:cubicBezTo>
                      <a:pt x="244" y="83"/>
                      <a:pt x="242" y="81"/>
                      <a:pt x="239" y="79"/>
                    </a:cubicBezTo>
                    <a:cubicBezTo>
                      <a:pt x="217" y="86"/>
                      <a:pt x="201" y="94"/>
                      <a:pt x="213" y="114"/>
                    </a:cubicBezTo>
                    <a:cubicBezTo>
                      <a:pt x="208" y="116"/>
                      <a:pt x="203" y="118"/>
                      <a:pt x="198" y="120"/>
                    </a:cubicBezTo>
                    <a:cubicBezTo>
                      <a:pt x="187" y="132"/>
                      <a:pt x="169" y="116"/>
                      <a:pt x="157" y="126"/>
                    </a:cubicBezTo>
                    <a:cubicBezTo>
                      <a:pt x="148" y="129"/>
                      <a:pt x="145" y="139"/>
                      <a:pt x="133" y="139"/>
                    </a:cubicBezTo>
                    <a:cubicBezTo>
                      <a:pt x="122" y="139"/>
                      <a:pt x="110" y="135"/>
                      <a:pt x="102" y="144"/>
                    </a:cubicBezTo>
                    <a:cubicBezTo>
                      <a:pt x="102" y="144"/>
                      <a:pt x="102" y="144"/>
                      <a:pt x="102" y="144"/>
                    </a:cubicBezTo>
                    <a:cubicBezTo>
                      <a:pt x="95" y="150"/>
                      <a:pt x="112" y="157"/>
                      <a:pt x="101" y="162"/>
                    </a:cubicBezTo>
                    <a:cubicBezTo>
                      <a:pt x="101" y="162"/>
                      <a:pt x="101" y="162"/>
                      <a:pt x="101" y="162"/>
                    </a:cubicBezTo>
                    <a:cubicBezTo>
                      <a:pt x="90" y="167"/>
                      <a:pt x="80" y="173"/>
                      <a:pt x="67" y="176"/>
                    </a:cubicBezTo>
                    <a:cubicBezTo>
                      <a:pt x="65" y="176"/>
                      <a:pt x="65" y="177"/>
                      <a:pt x="64" y="178"/>
                    </a:cubicBezTo>
                    <a:cubicBezTo>
                      <a:pt x="17" y="178"/>
                      <a:pt x="0" y="200"/>
                      <a:pt x="21" y="237"/>
                    </a:cubicBezTo>
                    <a:cubicBezTo>
                      <a:pt x="10" y="260"/>
                      <a:pt x="15" y="283"/>
                      <a:pt x="14" y="306"/>
                    </a:cubicBezTo>
                    <a:cubicBezTo>
                      <a:pt x="15" y="316"/>
                      <a:pt x="7" y="326"/>
                      <a:pt x="20" y="334"/>
                    </a:cubicBezTo>
                    <a:cubicBezTo>
                      <a:pt x="20" y="339"/>
                      <a:pt x="21" y="344"/>
                      <a:pt x="22" y="349"/>
                    </a:cubicBezTo>
                    <a:cubicBezTo>
                      <a:pt x="23" y="354"/>
                      <a:pt x="29" y="357"/>
                      <a:pt x="36" y="360"/>
                    </a:cubicBezTo>
                    <a:cubicBezTo>
                      <a:pt x="39" y="373"/>
                      <a:pt x="38" y="389"/>
                      <a:pt x="69" y="386"/>
                    </a:cubicBezTo>
                    <a:cubicBezTo>
                      <a:pt x="86" y="382"/>
                      <a:pt x="103" y="384"/>
                      <a:pt x="120" y="385"/>
                    </a:cubicBezTo>
                    <a:cubicBezTo>
                      <a:pt x="123" y="388"/>
                      <a:pt x="125" y="391"/>
                      <a:pt x="128" y="394"/>
                    </a:cubicBezTo>
                    <a:cubicBezTo>
                      <a:pt x="126" y="398"/>
                      <a:pt x="125" y="401"/>
                      <a:pt x="124" y="404"/>
                    </a:cubicBezTo>
                    <a:cubicBezTo>
                      <a:pt x="121" y="407"/>
                      <a:pt x="119" y="409"/>
                      <a:pt x="116" y="411"/>
                    </a:cubicBezTo>
                    <a:cubicBezTo>
                      <a:pt x="114" y="413"/>
                      <a:pt x="111" y="415"/>
                      <a:pt x="109" y="417"/>
                    </a:cubicBezTo>
                    <a:cubicBezTo>
                      <a:pt x="89" y="434"/>
                      <a:pt x="66" y="445"/>
                      <a:pt x="34" y="442"/>
                    </a:cubicBezTo>
                    <a:cubicBezTo>
                      <a:pt x="22" y="441"/>
                      <a:pt x="10" y="445"/>
                      <a:pt x="12" y="454"/>
                    </a:cubicBezTo>
                    <a:cubicBezTo>
                      <a:pt x="14" y="464"/>
                      <a:pt x="28" y="459"/>
                      <a:pt x="37" y="459"/>
                    </a:cubicBezTo>
                    <a:cubicBezTo>
                      <a:pt x="42" y="460"/>
                      <a:pt x="48" y="460"/>
                      <a:pt x="50" y="465"/>
                    </a:cubicBezTo>
                    <a:cubicBezTo>
                      <a:pt x="50" y="465"/>
                      <a:pt x="50" y="465"/>
                      <a:pt x="50" y="465"/>
                    </a:cubicBezTo>
                    <a:cubicBezTo>
                      <a:pt x="33" y="474"/>
                      <a:pt x="47" y="476"/>
                      <a:pt x="56" y="476"/>
                    </a:cubicBezTo>
                    <a:cubicBezTo>
                      <a:pt x="71" y="476"/>
                      <a:pt x="86" y="473"/>
                      <a:pt x="101" y="471"/>
                    </a:cubicBezTo>
                    <a:cubicBezTo>
                      <a:pt x="101" y="475"/>
                      <a:pt x="101" y="479"/>
                      <a:pt x="101" y="482"/>
                    </a:cubicBezTo>
                    <a:cubicBezTo>
                      <a:pt x="90" y="485"/>
                      <a:pt x="80" y="487"/>
                      <a:pt x="70" y="490"/>
                    </a:cubicBezTo>
                    <a:cubicBezTo>
                      <a:pt x="70" y="490"/>
                      <a:pt x="70" y="490"/>
                      <a:pt x="70" y="490"/>
                    </a:cubicBezTo>
                    <a:cubicBezTo>
                      <a:pt x="55" y="492"/>
                      <a:pt x="39" y="493"/>
                      <a:pt x="24" y="495"/>
                    </a:cubicBezTo>
                    <a:cubicBezTo>
                      <a:pt x="24" y="496"/>
                      <a:pt x="24" y="498"/>
                      <a:pt x="25" y="499"/>
                    </a:cubicBezTo>
                    <a:cubicBezTo>
                      <a:pt x="34" y="501"/>
                      <a:pt x="43" y="503"/>
                      <a:pt x="52" y="504"/>
                    </a:cubicBezTo>
                    <a:cubicBezTo>
                      <a:pt x="46" y="515"/>
                      <a:pt x="19" y="496"/>
                      <a:pt x="22" y="517"/>
                    </a:cubicBezTo>
                    <a:cubicBezTo>
                      <a:pt x="23" y="521"/>
                      <a:pt x="11" y="530"/>
                      <a:pt x="31" y="533"/>
                    </a:cubicBezTo>
                    <a:cubicBezTo>
                      <a:pt x="48" y="536"/>
                      <a:pt x="59" y="537"/>
                      <a:pt x="68" y="526"/>
                    </a:cubicBezTo>
                    <a:cubicBezTo>
                      <a:pt x="68" y="526"/>
                      <a:pt x="68" y="526"/>
                      <a:pt x="68" y="526"/>
                    </a:cubicBezTo>
                    <a:cubicBezTo>
                      <a:pt x="68" y="527"/>
                      <a:pt x="69" y="529"/>
                      <a:pt x="71" y="531"/>
                    </a:cubicBezTo>
                    <a:cubicBezTo>
                      <a:pt x="73" y="529"/>
                      <a:pt x="75" y="527"/>
                      <a:pt x="78" y="525"/>
                    </a:cubicBezTo>
                    <a:cubicBezTo>
                      <a:pt x="79" y="525"/>
                      <a:pt x="79" y="526"/>
                      <a:pt x="79" y="527"/>
                    </a:cubicBezTo>
                    <a:cubicBezTo>
                      <a:pt x="76" y="527"/>
                      <a:pt x="72" y="528"/>
                      <a:pt x="71" y="531"/>
                    </a:cubicBezTo>
                    <a:cubicBezTo>
                      <a:pt x="70" y="533"/>
                      <a:pt x="70" y="534"/>
                      <a:pt x="70" y="536"/>
                    </a:cubicBezTo>
                    <a:cubicBezTo>
                      <a:pt x="67" y="540"/>
                      <a:pt x="64" y="545"/>
                      <a:pt x="61" y="549"/>
                    </a:cubicBezTo>
                    <a:cubicBezTo>
                      <a:pt x="49" y="550"/>
                      <a:pt x="35" y="545"/>
                      <a:pt x="25" y="555"/>
                    </a:cubicBezTo>
                    <a:cubicBezTo>
                      <a:pt x="31" y="565"/>
                      <a:pt x="43" y="560"/>
                      <a:pt x="53" y="561"/>
                    </a:cubicBezTo>
                    <a:cubicBezTo>
                      <a:pt x="55" y="565"/>
                      <a:pt x="58" y="569"/>
                      <a:pt x="61" y="573"/>
                    </a:cubicBezTo>
                    <a:cubicBezTo>
                      <a:pt x="52" y="574"/>
                      <a:pt x="42" y="570"/>
                      <a:pt x="34" y="576"/>
                    </a:cubicBezTo>
                    <a:cubicBezTo>
                      <a:pt x="45" y="581"/>
                      <a:pt x="57" y="578"/>
                      <a:pt x="68" y="578"/>
                    </a:cubicBezTo>
                    <a:cubicBezTo>
                      <a:pt x="79" y="581"/>
                      <a:pt x="90" y="583"/>
                      <a:pt x="101" y="585"/>
                    </a:cubicBezTo>
                    <a:cubicBezTo>
                      <a:pt x="88" y="597"/>
                      <a:pt x="68" y="586"/>
                      <a:pt x="48" y="595"/>
                    </a:cubicBezTo>
                    <a:cubicBezTo>
                      <a:pt x="73" y="594"/>
                      <a:pt x="84" y="613"/>
                      <a:pt x="108" y="609"/>
                    </a:cubicBezTo>
                    <a:cubicBezTo>
                      <a:pt x="108" y="609"/>
                      <a:pt x="108" y="609"/>
                      <a:pt x="108" y="609"/>
                    </a:cubicBezTo>
                    <a:cubicBezTo>
                      <a:pt x="102" y="624"/>
                      <a:pt x="85" y="621"/>
                      <a:pt x="71" y="620"/>
                    </a:cubicBezTo>
                    <a:cubicBezTo>
                      <a:pt x="57" y="620"/>
                      <a:pt x="53" y="630"/>
                      <a:pt x="58" y="632"/>
                    </a:cubicBezTo>
                    <a:cubicBezTo>
                      <a:pt x="94" y="647"/>
                      <a:pt x="50" y="642"/>
                      <a:pt x="52" y="647"/>
                    </a:cubicBezTo>
                    <a:cubicBezTo>
                      <a:pt x="78" y="659"/>
                      <a:pt x="104" y="670"/>
                      <a:pt x="134" y="674"/>
                    </a:cubicBezTo>
                    <a:cubicBezTo>
                      <a:pt x="147" y="677"/>
                      <a:pt x="161" y="681"/>
                      <a:pt x="174" y="685"/>
                    </a:cubicBezTo>
                    <a:cubicBezTo>
                      <a:pt x="187" y="686"/>
                      <a:pt x="199" y="686"/>
                      <a:pt x="212" y="687"/>
                    </a:cubicBezTo>
                    <a:cubicBezTo>
                      <a:pt x="222" y="693"/>
                      <a:pt x="234" y="692"/>
                      <a:pt x="247" y="691"/>
                    </a:cubicBezTo>
                    <a:cubicBezTo>
                      <a:pt x="276" y="691"/>
                      <a:pt x="305" y="692"/>
                      <a:pt x="335" y="693"/>
                    </a:cubicBezTo>
                    <a:cubicBezTo>
                      <a:pt x="334" y="690"/>
                      <a:pt x="334" y="690"/>
                      <a:pt x="334" y="690"/>
                    </a:cubicBezTo>
                    <a:cubicBezTo>
                      <a:pt x="335" y="690"/>
                      <a:pt x="334" y="690"/>
                      <a:pt x="335" y="690"/>
                    </a:cubicBezTo>
                    <a:cubicBezTo>
                      <a:pt x="334" y="690"/>
                      <a:pt x="335" y="690"/>
                      <a:pt x="335" y="690"/>
                    </a:cubicBezTo>
                    <a:cubicBezTo>
                      <a:pt x="335" y="690"/>
                      <a:pt x="336" y="691"/>
                      <a:pt x="337" y="691"/>
                    </a:cubicBezTo>
                    <a:cubicBezTo>
                      <a:pt x="336" y="691"/>
                      <a:pt x="336" y="692"/>
                      <a:pt x="335" y="693"/>
                    </a:cubicBezTo>
                    <a:cubicBezTo>
                      <a:pt x="336" y="694"/>
                      <a:pt x="338" y="693"/>
                      <a:pt x="340" y="694"/>
                    </a:cubicBezTo>
                    <a:cubicBezTo>
                      <a:pt x="342" y="698"/>
                      <a:pt x="346" y="702"/>
                      <a:pt x="351" y="706"/>
                    </a:cubicBezTo>
                    <a:cubicBezTo>
                      <a:pt x="364" y="711"/>
                      <a:pt x="345" y="722"/>
                      <a:pt x="358" y="727"/>
                    </a:cubicBezTo>
                    <a:cubicBezTo>
                      <a:pt x="358" y="727"/>
                      <a:pt x="358" y="727"/>
                      <a:pt x="358" y="727"/>
                    </a:cubicBezTo>
                    <a:cubicBezTo>
                      <a:pt x="358" y="729"/>
                      <a:pt x="360" y="731"/>
                      <a:pt x="362" y="732"/>
                    </a:cubicBezTo>
                    <a:cubicBezTo>
                      <a:pt x="362" y="732"/>
                      <a:pt x="362" y="732"/>
                      <a:pt x="362" y="732"/>
                    </a:cubicBezTo>
                    <a:cubicBezTo>
                      <a:pt x="362" y="732"/>
                      <a:pt x="362" y="732"/>
                      <a:pt x="362" y="732"/>
                    </a:cubicBezTo>
                    <a:cubicBezTo>
                      <a:pt x="387" y="745"/>
                      <a:pt x="419" y="741"/>
                      <a:pt x="448" y="747"/>
                    </a:cubicBezTo>
                    <a:cubicBezTo>
                      <a:pt x="484" y="757"/>
                      <a:pt x="523" y="759"/>
                      <a:pt x="561" y="763"/>
                    </a:cubicBezTo>
                    <a:cubicBezTo>
                      <a:pt x="575" y="766"/>
                      <a:pt x="586" y="774"/>
                      <a:pt x="602" y="773"/>
                    </a:cubicBezTo>
                    <a:cubicBezTo>
                      <a:pt x="602" y="773"/>
                      <a:pt x="602" y="773"/>
                      <a:pt x="602" y="773"/>
                    </a:cubicBezTo>
                    <a:cubicBezTo>
                      <a:pt x="618" y="775"/>
                      <a:pt x="634" y="777"/>
                      <a:pt x="650" y="779"/>
                    </a:cubicBezTo>
                    <a:cubicBezTo>
                      <a:pt x="688" y="783"/>
                      <a:pt x="724" y="797"/>
                      <a:pt x="764" y="785"/>
                    </a:cubicBezTo>
                    <a:cubicBezTo>
                      <a:pt x="790" y="785"/>
                      <a:pt x="815" y="785"/>
                      <a:pt x="841" y="785"/>
                    </a:cubicBezTo>
                    <a:cubicBezTo>
                      <a:pt x="882" y="791"/>
                      <a:pt x="924" y="793"/>
                      <a:pt x="965" y="785"/>
                    </a:cubicBezTo>
                    <a:cubicBezTo>
                      <a:pt x="1018" y="785"/>
                      <a:pt x="1072" y="784"/>
                      <a:pt x="1125" y="784"/>
                    </a:cubicBezTo>
                    <a:cubicBezTo>
                      <a:pt x="1129" y="785"/>
                      <a:pt x="1129" y="785"/>
                      <a:pt x="1129" y="785"/>
                    </a:cubicBezTo>
                    <a:cubicBezTo>
                      <a:pt x="1133" y="785"/>
                      <a:pt x="1133" y="785"/>
                      <a:pt x="1133" y="785"/>
                    </a:cubicBezTo>
                    <a:cubicBezTo>
                      <a:pt x="1197" y="784"/>
                      <a:pt x="1262" y="784"/>
                      <a:pt x="1326" y="784"/>
                    </a:cubicBezTo>
                    <a:cubicBezTo>
                      <a:pt x="1372" y="784"/>
                      <a:pt x="1418" y="783"/>
                      <a:pt x="1464" y="783"/>
                    </a:cubicBezTo>
                    <a:cubicBezTo>
                      <a:pt x="1464" y="781"/>
                      <a:pt x="1463" y="780"/>
                      <a:pt x="1461" y="779"/>
                    </a:cubicBezTo>
                    <a:cubicBezTo>
                      <a:pt x="1462" y="779"/>
                      <a:pt x="1463" y="779"/>
                      <a:pt x="1463" y="779"/>
                    </a:cubicBezTo>
                    <a:cubicBezTo>
                      <a:pt x="1463" y="779"/>
                      <a:pt x="1463" y="779"/>
                      <a:pt x="1463" y="779"/>
                    </a:cubicBezTo>
                    <a:cubicBezTo>
                      <a:pt x="1463" y="779"/>
                      <a:pt x="1463" y="779"/>
                      <a:pt x="1463" y="779"/>
                    </a:cubicBezTo>
                    <a:cubicBezTo>
                      <a:pt x="1463" y="779"/>
                      <a:pt x="1464" y="779"/>
                      <a:pt x="1464" y="779"/>
                    </a:cubicBezTo>
                    <a:cubicBezTo>
                      <a:pt x="1464" y="779"/>
                      <a:pt x="1464" y="779"/>
                      <a:pt x="1464" y="779"/>
                    </a:cubicBezTo>
                    <a:cubicBezTo>
                      <a:pt x="1464" y="781"/>
                      <a:pt x="1464" y="782"/>
                      <a:pt x="1464" y="783"/>
                    </a:cubicBezTo>
                    <a:cubicBezTo>
                      <a:pt x="1480" y="783"/>
                      <a:pt x="1495" y="783"/>
                      <a:pt x="1511" y="783"/>
                    </a:cubicBezTo>
                    <a:cubicBezTo>
                      <a:pt x="1544" y="783"/>
                      <a:pt x="1578" y="788"/>
                      <a:pt x="1611" y="780"/>
                    </a:cubicBezTo>
                    <a:cubicBezTo>
                      <a:pt x="1624" y="779"/>
                      <a:pt x="1637" y="779"/>
                      <a:pt x="1650" y="779"/>
                    </a:cubicBezTo>
                    <a:cubicBezTo>
                      <a:pt x="1663" y="781"/>
                      <a:pt x="1676" y="781"/>
                      <a:pt x="1690" y="780"/>
                    </a:cubicBezTo>
                    <a:cubicBezTo>
                      <a:pt x="1705" y="777"/>
                      <a:pt x="1721" y="777"/>
                      <a:pt x="1736" y="780"/>
                    </a:cubicBezTo>
                    <a:cubicBezTo>
                      <a:pt x="1742" y="780"/>
                      <a:pt x="1748" y="780"/>
                      <a:pt x="1754" y="780"/>
                    </a:cubicBezTo>
                    <a:cubicBezTo>
                      <a:pt x="1776" y="790"/>
                      <a:pt x="1800" y="795"/>
                      <a:pt x="1826" y="792"/>
                    </a:cubicBezTo>
                    <a:cubicBezTo>
                      <a:pt x="1831" y="792"/>
                      <a:pt x="1836" y="792"/>
                      <a:pt x="1842" y="792"/>
                    </a:cubicBezTo>
                    <a:cubicBezTo>
                      <a:pt x="1847" y="793"/>
                      <a:pt x="1853" y="793"/>
                      <a:pt x="1858" y="793"/>
                    </a:cubicBezTo>
                    <a:cubicBezTo>
                      <a:pt x="1861" y="794"/>
                      <a:pt x="1861" y="794"/>
                      <a:pt x="1861" y="794"/>
                    </a:cubicBezTo>
                    <a:cubicBezTo>
                      <a:pt x="1864" y="794"/>
                      <a:pt x="1864" y="794"/>
                      <a:pt x="1864" y="794"/>
                    </a:cubicBezTo>
                    <a:cubicBezTo>
                      <a:pt x="1880" y="801"/>
                      <a:pt x="1898" y="798"/>
                      <a:pt x="1915" y="798"/>
                    </a:cubicBezTo>
                    <a:cubicBezTo>
                      <a:pt x="1925" y="799"/>
                      <a:pt x="1935" y="799"/>
                      <a:pt x="1946" y="800"/>
                    </a:cubicBezTo>
                    <a:cubicBezTo>
                      <a:pt x="1959" y="806"/>
                      <a:pt x="1973" y="805"/>
                      <a:pt x="1988" y="804"/>
                    </a:cubicBezTo>
                    <a:cubicBezTo>
                      <a:pt x="1998" y="805"/>
                      <a:pt x="2008" y="805"/>
                      <a:pt x="2018" y="806"/>
                    </a:cubicBezTo>
                    <a:cubicBezTo>
                      <a:pt x="2023" y="805"/>
                      <a:pt x="2025" y="801"/>
                      <a:pt x="2028" y="798"/>
                    </a:cubicBezTo>
                    <a:cubicBezTo>
                      <a:pt x="2025" y="801"/>
                      <a:pt x="2021" y="803"/>
                      <a:pt x="2018" y="806"/>
                    </a:cubicBezTo>
                    <a:cubicBezTo>
                      <a:pt x="2036" y="812"/>
                      <a:pt x="2056" y="811"/>
                      <a:pt x="2076" y="810"/>
                    </a:cubicBezTo>
                    <a:cubicBezTo>
                      <a:pt x="2089" y="811"/>
                      <a:pt x="2102" y="811"/>
                      <a:pt x="2115" y="812"/>
                    </a:cubicBezTo>
                    <a:cubicBezTo>
                      <a:pt x="2133" y="819"/>
                      <a:pt x="2153" y="817"/>
                      <a:pt x="2173" y="816"/>
                    </a:cubicBezTo>
                    <a:cubicBezTo>
                      <a:pt x="2183" y="817"/>
                      <a:pt x="2193" y="817"/>
                      <a:pt x="2203" y="818"/>
                    </a:cubicBezTo>
                    <a:cubicBezTo>
                      <a:pt x="2221" y="826"/>
                      <a:pt x="2241" y="821"/>
                      <a:pt x="2260" y="822"/>
                    </a:cubicBezTo>
                    <a:cubicBezTo>
                      <a:pt x="2282" y="822"/>
                      <a:pt x="2302" y="823"/>
                      <a:pt x="2323" y="823"/>
                    </a:cubicBezTo>
                    <a:cubicBezTo>
                      <a:pt x="2356" y="832"/>
                      <a:pt x="2390" y="827"/>
                      <a:pt x="2423" y="828"/>
                    </a:cubicBezTo>
                    <a:cubicBezTo>
                      <a:pt x="2439" y="828"/>
                      <a:pt x="2455" y="828"/>
                      <a:pt x="2470" y="828"/>
                    </a:cubicBezTo>
                    <a:cubicBezTo>
                      <a:pt x="2470" y="826"/>
                      <a:pt x="2470" y="824"/>
                      <a:pt x="2470" y="823"/>
                    </a:cubicBezTo>
                    <a:cubicBezTo>
                      <a:pt x="2470" y="823"/>
                      <a:pt x="2470" y="823"/>
                      <a:pt x="2470" y="823"/>
                    </a:cubicBezTo>
                    <a:cubicBezTo>
                      <a:pt x="2470" y="823"/>
                      <a:pt x="2471" y="823"/>
                      <a:pt x="2471" y="823"/>
                    </a:cubicBezTo>
                    <a:cubicBezTo>
                      <a:pt x="2471" y="823"/>
                      <a:pt x="2471" y="823"/>
                      <a:pt x="2471" y="823"/>
                    </a:cubicBezTo>
                    <a:cubicBezTo>
                      <a:pt x="2471" y="823"/>
                      <a:pt x="2471" y="823"/>
                      <a:pt x="2471" y="823"/>
                    </a:cubicBezTo>
                    <a:cubicBezTo>
                      <a:pt x="2472" y="823"/>
                      <a:pt x="2472" y="823"/>
                      <a:pt x="2473" y="823"/>
                    </a:cubicBezTo>
                    <a:cubicBezTo>
                      <a:pt x="2472" y="824"/>
                      <a:pt x="2470" y="826"/>
                      <a:pt x="2470" y="828"/>
                    </a:cubicBezTo>
                    <a:cubicBezTo>
                      <a:pt x="2516" y="828"/>
                      <a:pt x="2562" y="828"/>
                      <a:pt x="2608" y="828"/>
                    </a:cubicBezTo>
                    <a:cubicBezTo>
                      <a:pt x="2673" y="828"/>
                      <a:pt x="2737" y="829"/>
                      <a:pt x="2801" y="829"/>
                    </a:cubicBezTo>
                    <a:cubicBezTo>
                      <a:pt x="2801" y="829"/>
                      <a:pt x="2801" y="829"/>
                      <a:pt x="2801" y="829"/>
                    </a:cubicBezTo>
                    <a:cubicBezTo>
                      <a:pt x="2801" y="829"/>
                      <a:pt x="2801" y="829"/>
                      <a:pt x="2801" y="829"/>
                    </a:cubicBezTo>
                    <a:cubicBezTo>
                      <a:pt x="2805" y="830"/>
                      <a:pt x="2805" y="830"/>
                      <a:pt x="2805" y="830"/>
                    </a:cubicBezTo>
                    <a:cubicBezTo>
                      <a:pt x="2809" y="829"/>
                      <a:pt x="2809" y="829"/>
                      <a:pt x="2809" y="829"/>
                    </a:cubicBezTo>
                    <a:cubicBezTo>
                      <a:pt x="2863" y="829"/>
                      <a:pt x="2916" y="829"/>
                      <a:pt x="2969" y="829"/>
                    </a:cubicBezTo>
                    <a:cubicBezTo>
                      <a:pt x="3011" y="838"/>
                      <a:pt x="3052" y="836"/>
                      <a:pt x="3093" y="830"/>
                    </a:cubicBezTo>
                    <a:cubicBezTo>
                      <a:pt x="3119" y="830"/>
                      <a:pt x="3144" y="830"/>
                      <a:pt x="3170" y="830"/>
                    </a:cubicBezTo>
                    <a:cubicBezTo>
                      <a:pt x="3210" y="843"/>
                      <a:pt x="3246" y="827"/>
                      <a:pt x="3284" y="822"/>
                    </a:cubicBezTo>
                    <a:cubicBezTo>
                      <a:pt x="3300" y="820"/>
                      <a:pt x="3316" y="818"/>
                      <a:pt x="3332" y="816"/>
                    </a:cubicBezTo>
                    <a:cubicBezTo>
                      <a:pt x="3348" y="817"/>
                      <a:pt x="3359" y="808"/>
                      <a:pt x="3373" y="805"/>
                    </a:cubicBezTo>
                    <a:cubicBezTo>
                      <a:pt x="3411" y="801"/>
                      <a:pt x="3450" y="799"/>
                      <a:pt x="3486" y="787"/>
                    </a:cubicBezTo>
                    <a:cubicBezTo>
                      <a:pt x="3515" y="781"/>
                      <a:pt x="3547" y="785"/>
                      <a:pt x="3572" y="770"/>
                    </a:cubicBezTo>
                    <a:cubicBezTo>
                      <a:pt x="3575" y="769"/>
                      <a:pt x="3576" y="767"/>
                      <a:pt x="3576" y="765"/>
                    </a:cubicBezTo>
                    <a:cubicBezTo>
                      <a:pt x="3589" y="759"/>
                      <a:pt x="3570" y="747"/>
                      <a:pt x="3583" y="741"/>
                    </a:cubicBezTo>
                    <a:cubicBezTo>
                      <a:pt x="3594" y="732"/>
                      <a:pt x="3600" y="722"/>
                      <a:pt x="3598" y="710"/>
                    </a:cubicBezTo>
                    <a:cubicBezTo>
                      <a:pt x="3606" y="694"/>
                      <a:pt x="3601" y="678"/>
                      <a:pt x="3599" y="663"/>
                    </a:cubicBezTo>
                    <a:cubicBezTo>
                      <a:pt x="3599" y="663"/>
                      <a:pt x="3599" y="663"/>
                      <a:pt x="3599" y="663"/>
                    </a:cubicBezTo>
                    <a:cubicBezTo>
                      <a:pt x="3599" y="663"/>
                      <a:pt x="3599" y="663"/>
                      <a:pt x="3599" y="663"/>
                    </a:cubicBezTo>
                    <a:cubicBezTo>
                      <a:pt x="3599" y="662"/>
                      <a:pt x="3599" y="662"/>
                      <a:pt x="3599" y="661"/>
                    </a:cubicBezTo>
                    <a:cubicBezTo>
                      <a:pt x="3599" y="661"/>
                      <a:pt x="3599" y="661"/>
                      <a:pt x="3600" y="661"/>
                    </a:cubicBezTo>
                    <a:cubicBezTo>
                      <a:pt x="3599" y="663"/>
                      <a:pt x="3599" y="663"/>
                      <a:pt x="3599" y="663"/>
                    </a:cubicBezTo>
                    <a:cubicBezTo>
                      <a:pt x="3628" y="662"/>
                      <a:pt x="3658" y="662"/>
                      <a:pt x="3687" y="661"/>
                    </a:cubicBezTo>
                    <a:cubicBezTo>
                      <a:pt x="3699" y="662"/>
                      <a:pt x="3712" y="663"/>
                      <a:pt x="3722" y="658"/>
                    </a:cubicBezTo>
                    <a:cubicBezTo>
                      <a:pt x="3722" y="658"/>
                      <a:pt x="3722" y="658"/>
                      <a:pt x="3722" y="658"/>
                    </a:cubicBezTo>
                    <a:cubicBezTo>
                      <a:pt x="3722" y="658"/>
                      <a:pt x="3722" y="658"/>
                      <a:pt x="3722" y="658"/>
                    </a:cubicBezTo>
                    <a:cubicBezTo>
                      <a:pt x="3735" y="657"/>
                      <a:pt x="3747" y="656"/>
                      <a:pt x="3760" y="656"/>
                    </a:cubicBezTo>
                    <a:cubicBezTo>
                      <a:pt x="3773" y="653"/>
                      <a:pt x="3787" y="649"/>
                      <a:pt x="3800" y="646"/>
                    </a:cubicBezTo>
                    <a:cubicBezTo>
                      <a:pt x="3830" y="642"/>
                      <a:pt x="3856" y="633"/>
                      <a:pt x="3882" y="622"/>
                    </a:cubicBezTo>
                    <a:cubicBezTo>
                      <a:pt x="3884" y="617"/>
                      <a:pt x="3840" y="622"/>
                      <a:pt x="3876" y="609"/>
                    </a:cubicBezTo>
                    <a:cubicBezTo>
                      <a:pt x="3881" y="607"/>
                      <a:pt x="3877" y="598"/>
                      <a:pt x="3863" y="598"/>
                    </a:cubicBezTo>
                    <a:cubicBezTo>
                      <a:pt x="3849" y="599"/>
                      <a:pt x="3832" y="601"/>
                      <a:pt x="3826" y="588"/>
                    </a:cubicBezTo>
                    <a:cubicBezTo>
                      <a:pt x="3826" y="588"/>
                      <a:pt x="3826" y="588"/>
                      <a:pt x="3826" y="588"/>
                    </a:cubicBezTo>
                    <a:cubicBezTo>
                      <a:pt x="3850" y="592"/>
                      <a:pt x="3861" y="575"/>
                      <a:pt x="3886" y="576"/>
                    </a:cubicBezTo>
                    <a:cubicBezTo>
                      <a:pt x="3866" y="568"/>
                      <a:pt x="3846" y="577"/>
                      <a:pt x="3833" y="567"/>
                    </a:cubicBezTo>
                    <a:cubicBezTo>
                      <a:pt x="3844" y="565"/>
                      <a:pt x="3855" y="563"/>
                      <a:pt x="3866" y="561"/>
                    </a:cubicBezTo>
                    <a:cubicBezTo>
                      <a:pt x="3877" y="560"/>
                      <a:pt x="3889" y="563"/>
                      <a:pt x="3900" y="559"/>
                    </a:cubicBezTo>
                    <a:cubicBezTo>
                      <a:pt x="3892" y="554"/>
                      <a:pt x="3882" y="557"/>
                      <a:pt x="3873" y="556"/>
                    </a:cubicBezTo>
                    <a:cubicBezTo>
                      <a:pt x="3876" y="552"/>
                      <a:pt x="3879" y="549"/>
                      <a:pt x="3881" y="545"/>
                    </a:cubicBezTo>
                    <a:cubicBezTo>
                      <a:pt x="3891" y="544"/>
                      <a:pt x="3903" y="549"/>
                      <a:pt x="3909" y="540"/>
                    </a:cubicBezTo>
                    <a:cubicBezTo>
                      <a:pt x="3899" y="531"/>
                      <a:pt x="3885" y="536"/>
                      <a:pt x="3873" y="535"/>
                    </a:cubicBezTo>
                    <a:cubicBezTo>
                      <a:pt x="3870" y="531"/>
                      <a:pt x="3867" y="527"/>
                      <a:pt x="3864" y="523"/>
                    </a:cubicBezTo>
                    <a:cubicBezTo>
                      <a:pt x="3864" y="521"/>
                      <a:pt x="3864" y="520"/>
                      <a:pt x="3863" y="518"/>
                    </a:cubicBezTo>
                    <a:cubicBezTo>
                      <a:pt x="3865" y="517"/>
                      <a:pt x="3866" y="516"/>
                      <a:pt x="3866" y="514"/>
                    </a:cubicBezTo>
                    <a:cubicBezTo>
                      <a:pt x="3875" y="524"/>
                      <a:pt x="3886" y="523"/>
                      <a:pt x="3903" y="521"/>
                    </a:cubicBezTo>
                    <a:cubicBezTo>
                      <a:pt x="3923" y="518"/>
                      <a:pt x="3911" y="510"/>
                      <a:pt x="3912" y="506"/>
                    </a:cubicBezTo>
                    <a:cubicBezTo>
                      <a:pt x="3915" y="487"/>
                      <a:pt x="3888" y="504"/>
                      <a:pt x="3882" y="495"/>
                    </a:cubicBezTo>
                    <a:cubicBezTo>
                      <a:pt x="3891" y="493"/>
                      <a:pt x="3900" y="492"/>
                      <a:pt x="3910" y="490"/>
                    </a:cubicBezTo>
                    <a:cubicBezTo>
                      <a:pt x="3910" y="489"/>
                      <a:pt x="3910" y="487"/>
                      <a:pt x="3910" y="486"/>
                    </a:cubicBezTo>
                    <a:cubicBezTo>
                      <a:pt x="3895" y="485"/>
                      <a:pt x="3880" y="483"/>
                      <a:pt x="3864" y="482"/>
                    </a:cubicBezTo>
                    <a:cubicBezTo>
                      <a:pt x="3854" y="480"/>
                      <a:pt x="3844" y="478"/>
                      <a:pt x="3833" y="475"/>
                    </a:cubicBezTo>
                    <a:cubicBezTo>
                      <a:pt x="3833" y="472"/>
                      <a:pt x="3833" y="469"/>
                      <a:pt x="3833" y="465"/>
                    </a:cubicBezTo>
                    <a:cubicBezTo>
                      <a:pt x="3848" y="467"/>
                      <a:pt x="3863" y="469"/>
                      <a:pt x="3878" y="470"/>
                    </a:cubicBezTo>
                    <a:cubicBezTo>
                      <a:pt x="3887" y="470"/>
                      <a:pt x="3901" y="468"/>
                      <a:pt x="3884" y="460"/>
                    </a:cubicBezTo>
                    <a:cubicBezTo>
                      <a:pt x="3886" y="455"/>
                      <a:pt x="3892" y="455"/>
                      <a:pt x="3897" y="454"/>
                    </a:cubicBezTo>
                    <a:cubicBezTo>
                      <a:pt x="3906" y="454"/>
                      <a:pt x="3920" y="459"/>
                      <a:pt x="3922" y="450"/>
                    </a:cubicBezTo>
                    <a:close/>
                    <a:moveTo>
                      <a:pt x="3719" y="641"/>
                    </a:moveTo>
                    <a:cubicBezTo>
                      <a:pt x="3719" y="641"/>
                      <a:pt x="3719" y="641"/>
                      <a:pt x="3719" y="641"/>
                    </a:cubicBezTo>
                    <a:cubicBezTo>
                      <a:pt x="3719" y="641"/>
                      <a:pt x="3720" y="641"/>
                      <a:pt x="3720" y="641"/>
                    </a:cubicBezTo>
                    <a:cubicBezTo>
                      <a:pt x="3720" y="641"/>
                      <a:pt x="3719" y="641"/>
                      <a:pt x="3719" y="641"/>
                    </a:cubicBezTo>
                    <a:close/>
                    <a:moveTo>
                      <a:pt x="472" y="31"/>
                    </a:moveTo>
                    <a:cubicBezTo>
                      <a:pt x="472" y="31"/>
                      <a:pt x="471" y="31"/>
                      <a:pt x="471" y="31"/>
                    </a:cubicBezTo>
                    <a:cubicBezTo>
                      <a:pt x="471" y="31"/>
                      <a:pt x="471" y="31"/>
                      <a:pt x="471" y="31"/>
                    </a:cubicBezTo>
                    <a:lnTo>
                      <a:pt x="472" y="31"/>
                    </a:lnTo>
                    <a:close/>
                    <a:moveTo>
                      <a:pt x="3463" y="72"/>
                    </a:moveTo>
                    <a:cubicBezTo>
                      <a:pt x="3463" y="73"/>
                      <a:pt x="3463" y="73"/>
                      <a:pt x="3463" y="73"/>
                    </a:cubicBezTo>
                    <a:cubicBezTo>
                      <a:pt x="3463" y="72"/>
                      <a:pt x="3463" y="72"/>
                      <a:pt x="3463" y="72"/>
                    </a:cubicBezTo>
                    <a:cubicBezTo>
                      <a:pt x="3463" y="72"/>
                      <a:pt x="3463" y="72"/>
                      <a:pt x="3463" y="72"/>
                    </a:cubicBezTo>
                    <a:close/>
                    <a:moveTo>
                      <a:pt x="3495" y="701"/>
                    </a:moveTo>
                    <a:cubicBezTo>
                      <a:pt x="3492" y="701"/>
                      <a:pt x="3489" y="702"/>
                      <a:pt x="3486" y="704"/>
                    </a:cubicBezTo>
                    <a:cubicBezTo>
                      <a:pt x="3488" y="701"/>
                      <a:pt x="3489" y="698"/>
                      <a:pt x="3490" y="695"/>
                    </a:cubicBezTo>
                    <a:cubicBezTo>
                      <a:pt x="3492" y="697"/>
                      <a:pt x="3492" y="699"/>
                      <a:pt x="3495" y="701"/>
                    </a:cubicBezTo>
                    <a:close/>
                    <a:moveTo>
                      <a:pt x="190" y="454"/>
                    </a:moveTo>
                    <a:cubicBezTo>
                      <a:pt x="190" y="454"/>
                      <a:pt x="190" y="454"/>
                      <a:pt x="190" y="454"/>
                    </a:cubicBezTo>
                    <a:cubicBezTo>
                      <a:pt x="190" y="454"/>
                      <a:pt x="190" y="454"/>
                      <a:pt x="190" y="454"/>
                    </a:cubicBezTo>
                    <a:cubicBezTo>
                      <a:pt x="190" y="454"/>
                      <a:pt x="190" y="454"/>
                      <a:pt x="190" y="454"/>
                    </a:cubicBezTo>
                    <a:cubicBezTo>
                      <a:pt x="190" y="454"/>
                      <a:pt x="190" y="454"/>
                      <a:pt x="190" y="454"/>
                    </a:cubicBezTo>
                    <a:close/>
                    <a:moveTo>
                      <a:pt x="3370" y="706"/>
                    </a:moveTo>
                    <a:cubicBezTo>
                      <a:pt x="3371" y="706"/>
                      <a:pt x="3371" y="705"/>
                      <a:pt x="3372" y="705"/>
                    </a:cubicBezTo>
                    <a:cubicBezTo>
                      <a:pt x="3371" y="705"/>
                      <a:pt x="3371" y="706"/>
                      <a:pt x="3371" y="706"/>
                    </a:cubicBezTo>
                    <a:cubicBezTo>
                      <a:pt x="3370" y="706"/>
                      <a:pt x="3371" y="706"/>
                      <a:pt x="3370" y="706"/>
                    </a:cubicBezTo>
                    <a:close/>
                    <a:moveTo>
                      <a:pt x="2896" y="753"/>
                    </a:moveTo>
                    <a:cubicBezTo>
                      <a:pt x="2897" y="752"/>
                      <a:pt x="2897" y="752"/>
                      <a:pt x="2898" y="751"/>
                    </a:cubicBezTo>
                    <a:cubicBezTo>
                      <a:pt x="2899" y="752"/>
                      <a:pt x="2898" y="752"/>
                      <a:pt x="2898" y="753"/>
                    </a:cubicBezTo>
                    <a:cubicBezTo>
                      <a:pt x="2897" y="753"/>
                      <a:pt x="2896" y="753"/>
                      <a:pt x="2896" y="753"/>
                    </a:cubicBezTo>
                    <a:close/>
                    <a:moveTo>
                      <a:pt x="3147" y="710"/>
                    </a:moveTo>
                    <a:cubicBezTo>
                      <a:pt x="3148" y="710"/>
                      <a:pt x="3149" y="710"/>
                      <a:pt x="3149" y="710"/>
                    </a:cubicBezTo>
                    <a:cubicBezTo>
                      <a:pt x="3149" y="710"/>
                      <a:pt x="3149" y="710"/>
                      <a:pt x="3148" y="711"/>
                    </a:cubicBezTo>
                    <a:cubicBezTo>
                      <a:pt x="3148" y="710"/>
                      <a:pt x="3147" y="710"/>
                      <a:pt x="3147" y="710"/>
                    </a:cubicBezTo>
                    <a:close/>
                    <a:moveTo>
                      <a:pt x="3640" y="476"/>
                    </a:moveTo>
                    <a:cubicBezTo>
                      <a:pt x="3640" y="476"/>
                      <a:pt x="3640" y="476"/>
                      <a:pt x="3639" y="476"/>
                    </a:cubicBezTo>
                    <a:cubicBezTo>
                      <a:pt x="3639" y="476"/>
                      <a:pt x="3639" y="476"/>
                      <a:pt x="3639" y="476"/>
                    </a:cubicBezTo>
                    <a:cubicBezTo>
                      <a:pt x="3639" y="476"/>
                      <a:pt x="3639" y="476"/>
                      <a:pt x="3640" y="476"/>
                    </a:cubicBezTo>
                    <a:close/>
                    <a:moveTo>
                      <a:pt x="295" y="484"/>
                    </a:moveTo>
                    <a:cubicBezTo>
                      <a:pt x="295" y="484"/>
                      <a:pt x="295" y="484"/>
                      <a:pt x="295" y="484"/>
                    </a:cubicBezTo>
                    <a:cubicBezTo>
                      <a:pt x="295" y="483"/>
                      <a:pt x="295" y="483"/>
                      <a:pt x="295" y="483"/>
                    </a:cubicBezTo>
                    <a:cubicBezTo>
                      <a:pt x="295" y="483"/>
                      <a:pt x="295" y="484"/>
                      <a:pt x="295" y="484"/>
                    </a:cubicBezTo>
                    <a:close/>
                    <a:moveTo>
                      <a:pt x="2731" y="719"/>
                    </a:moveTo>
                    <a:cubicBezTo>
                      <a:pt x="2731" y="719"/>
                      <a:pt x="2732" y="720"/>
                      <a:pt x="2732" y="720"/>
                    </a:cubicBezTo>
                    <a:cubicBezTo>
                      <a:pt x="2732" y="720"/>
                      <a:pt x="2731" y="720"/>
                      <a:pt x="2731" y="719"/>
                    </a:cubicBezTo>
                    <a:close/>
                    <a:moveTo>
                      <a:pt x="183" y="486"/>
                    </a:moveTo>
                    <a:cubicBezTo>
                      <a:pt x="182" y="485"/>
                      <a:pt x="183" y="485"/>
                      <a:pt x="182" y="484"/>
                    </a:cubicBezTo>
                    <a:cubicBezTo>
                      <a:pt x="183" y="483"/>
                      <a:pt x="183" y="484"/>
                      <a:pt x="184" y="484"/>
                    </a:cubicBezTo>
                    <a:cubicBezTo>
                      <a:pt x="184" y="485"/>
                      <a:pt x="184" y="485"/>
                      <a:pt x="183" y="486"/>
                    </a:cubicBezTo>
                    <a:close/>
                    <a:moveTo>
                      <a:pt x="264" y="587"/>
                    </a:moveTo>
                    <a:cubicBezTo>
                      <a:pt x="263" y="585"/>
                      <a:pt x="263" y="584"/>
                      <a:pt x="262" y="582"/>
                    </a:cubicBezTo>
                    <a:cubicBezTo>
                      <a:pt x="264" y="584"/>
                      <a:pt x="266" y="584"/>
                      <a:pt x="267" y="585"/>
                    </a:cubicBezTo>
                    <a:cubicBezTo>
                      <a:pt x="266" y="585"/>
                      <a:pt x="265" y="586"/>
                      <a:pt x="264" y="587"/>
                    </a:cubicBezTo>
                    <a:close/>
                    <a:moveTo>
                      <a:pt x="801" y="734"/>
                    </a:moveTo>
                    <a:cubicBezTo>
                      <a:pt x="799" y="735"/>
                      <a:pt x="797" y="734"/>
                      <a:pt x="795" y="735"/>
                    </a:cubicBezTo>
                    <a:cubicBezTo>
                      <a:pt x="797" y="734"/>
                      <a:pt x="799" y="735"/>
                      <a:pt x="801" y="734"/>
                    </a:cubicBezTo>
                    <a:close/>
                    <a:moveTo>
                      <a:pt x="3140" y="773"/>
                    </a:moveTo>
                    <a:cubicBezTo>
                      <a:pt x="3138" y="773"/>
                      <a:pt x="3135" y="774"/>
                      <a:pt x="3133" y="773"/>
                    </a:cubicBezTo>
                    <a:cubicBezTo>
                      <a:pt x="3135" y="773"/>
                      <a:pt x="3137" y="773"/>
                      <a:pt x="3140" y="773"/>
                    </a:cubicBezTo>
                    <a:close/>
                    <a:moveTo>
                      <a:pt x="3164" y="763"/>
                    </a:moveTo>
                    <a:cubicBezTo>
                      <a:pt x="3164" y="763"/>
                      <a:pt x="3165" y="763"/>
                      <a:pt x="3166" y="762"/>
                    </a:cubicBezTo>
                    <a:cubicBezTo>
                      <a:pt x="3166" y="763"/>
                      <a:pt x="3166" y="763"/>
                      <a:pt x="3166" y="763"/>
                    </a:cubicBezTo>
                    <a:cubicBezTo>
                      <a:pt x="3165" y="763"/>
                      <a:pt x="3165" y="763"/>
                      <a:pt x="3164" y="763"/>
                    </a:cubicBezTo>
                    <a:close/>
                    <a:moveTo>
                      <a:pt x="3672" y="565"/>
                    </a:moveTo>
                    <a:cubicBezTo>
                      <a:pt x="3671" y="566"/>
                      <a:pt x="3671" y="567"/>
                      <a:pt x="3670" y="568"/>
                    </a:cubicBezTo>
                    <a:cubicBezTo>
                      <a:pt x="3669" y="568"/>
                      <a:pt x="3668" y="567"/>
                      <a:pt x="3667" y="567"/>
                    </a:cubicBezTo>
                    <a:cubicBezTo>
                      <a:pt x="3669" y="566"/>
                      <a:pt x="3670" y="566"/>
                      <a:pt x="3672" y="565"/>
                    </a:cubicBezTo>
                    <a:close/>
                    <a:moveTo>
                      <a:pt x="3751" y="479"/>
                    </a:moveTo>
                    <a:cubicBezTo>
                      <a:pt x="3750" y="478"/>
                      <a:pt x="3751" y="477"/>
                      <a:pt x="3750" y="477"/>
                    </a:cubicBezTo>
                    <a:cubicBezTo>
                      <a:pt x="3751" y="477"/>
                      <a:pt x="3751" y="476"/>
                      <a:pt x="3752" y="476"/>
                    </a:cubicBezTo>
                    <a:cubicBezTo>
                      <a:pt x="3751" y="477"/>
                      <a:pt x="3752" y="478"/>
                      <a:pt x="3751" y="479"/>
                    </a:cubicBezTo>
                    <a:close/>
                    <a:moveTo>
                      <a:pt x="3704" y="492"/>
                    </a:moveTo>
                    <a:cubicBezTo>
                      <a:pt x="3704" y="492"/>
                      <a:pt x="3704" y="492"/>
                      <a:pt x="3704" y="492"/>
                    </a:cubicBezTo>
                    <a:cubicBezTo>
                      <a:pt x="3704" y="492"/>
                      <a:pt x="3704" y="492"/>
                      <a:pt x="3704" y="492"/>
                    </a:cubicBezTo>
                    <a:close/>
                    <a:moveTo>
                      <a:pt x="250" y="618"/>
                    </a:moveTo>
                    <a:cubicBezTo>
                      <a:pt x="250" y="620"/>
                      <a:pt x="250" y="621"/>
                      <a:pt x="251" y="622"/>
                    </a:cubicBezTo>
                    <a:cubicBezTo>
                      <a:pt x="247" y="622"/>
                      <a:pt x="244" y="622"/>
                      <a:pt x="241" y="621"/>
                    </a:cubicBezTo>
                    <a:cubicBezTo>
                      <a:pt x="245" y="620"/>
                      <a:pt x="247" y="619"/>
                      <a:pt x="250" y="618"/>
                    </a:cubicBezTo>
                    <a:close/>
                    <a:moveTo>
                      <a:pt x="770" y="726"/>
                    </a:moveTo>
                    <a:cubicBezTo>
                      <a:pt x="770" y="726"/>
                      <a:pt x="769" y="726"/>
                      <a:pt x="768" y="726"/>
                    </a:cubicBezTo>
                    <a:cubicBezTo>
                      <a:pt x="768" y="726"/>
                      <a:pt x="768" y="725"/>
                      <a:pt x="768" y="725"/>
                    </a:cubicBezTo>
                    <a:cubicBezTo>
                      <a:pt x="769" y="726"/>
                      <a:pt x="770" y="725"/>
                      <a:pt x="770" y="726"/>
                    </a:cubicBezTo>
                    <a:close/>
                    <a:moveTo>
                      <a:pt x="3422" y="698"/>
                    </a:moveTo>
                    <a:cubicBezTo>
                      <a:pt x="3422" y="698"/>
                      <a:pt x="3422" y="698"/>
                      <a:pt x="3422" y="698"/>
                    </a:cubicBezTo>
                    <a:cubicBezTo>
                      <a:pt x="3422" y="698"/>
                      <a:pt x="3422" y="699"/>
                      <a:pt x="3422" y="699"/>
                    </a:cubicBezTo>
                    <a:cubicBezTo>
                      <a:pt x="3422" y="699"/>
                      <a:pt x="3422" y="698"/>
                      <a:pt x="3422" y="698"/>
                    </a:cubicBezTo>
                    <a:close/>
                    <a:moveTo>
                      <a:pt x="3684" y="596"/>
                    </a:moveTo>
                    <a:cubicBezTo>
                      <a:pt x="3687" y="597"/>
                      <a:pt x="3689" y="598"/>
                      <a:pt x="3693" y="599"/>
                    </a:cubicBezTo>
                    <a:cubicBezTo>
                      <a:pt x="3690" y="600"/>
                      <a:pt x="3687" y="599"/>
                      <a:pt x="3683" y="600"/>
                    </a:cubicBezTo>
                    <a:cubicBezTo>
                      <a:pt x="3684" y="599"/>
                      <a:pt x="3684" y="598"/>
                      <a:pt x="3684" y="596"/>
                    </a:cubicBezTo>
                    <a:close/>
                    <a:moveTo>
                      <a:pt x="3744" y="450"/>
                    </a:moveTo>
                    <a:cubicBezTo>
                      <a:pt x="3744" y="450"/>
                      <a:pt x="3744" y="450"/>
                      <a:pt x="3744" y="450"/>
                    </a:cubicBezTo>
                    <a:cubicBezTo>
                      <a:pt x="3744" y="450"/>
                      <a:pt x="3744" y="450"/>
                      <a:pt x="3744" y="450"/>
                    </a:cubicBezTo>
                    <a:cubicBezTo>
                      <a:pt x="3744" y="450"/>
                      <a:pt x="3744" y="450"/>
                      <a:pt x="3744" y="450"/>
                    </a:cubicBezTo>
                    <a:cubicBezTo>
                      <a:pt x="3744" y="450"/>
                      <a:pt x="3744" y="450"/>
                      <a:pt x="3744" y="450"/>
                    </a:cubicBezTo>
                    <a:cubicBezTo>
                      <a:pt x="3744" y="450"/>
                      <a:pt x="3744" y="450"/>
                      <a:pt x="3744" y="450"/>
                    </a:cubicBezTo>
                    <a:close/>
                    <a:moveTo>
                      <a:pt x="2852" y="87"/>
                    </a:moveTo>
                    <a:cubicBezTo>
                      <a:pt x="2852" y="87"/>
                      <a:pt x="2852" y="87"/>
                      <a:pt x="2852" y="87"/>
                    </a:cubicBezTo>
                    <a:cubicBezTo>
                      <a:pt x="2853" y="86"/>
                      <a:pt x="2854" y="84"/>
                      <a:pt x="2854" y="83"/>
                    </a:cubicBezTo>
                    <a:cubicBezTo>
                      <a:pt x="2855" y="83"/>
                      <a:pt x="2855" y="83"/>
                      <a:pt x="2855" y="83"/>
                    </a:cubicBezTo>
                    <a:cubicBezTo>
                      <a:pt x="2854" y="84"/>
                      <a:pt x="2852" y="85"/>
                      <a:pt x="2852" y="87"/>
                    </a:cubicBezTo>
                    <a:close/>
                    <a:moveTo>
                      <a:pt x="2865" y="109"/>
                    </a:moveTo>
                    <a:cubicBezTo>
                      <a:pt x="2865" y="109"/>
                      <a:pt x="2864" y="109"/>
                      <a:pt x="2863" y="109"/>
                    </a:cubicBezTo>
                    <a:cubicBezTo>
                      <a:pt x="2864" y="108"/>
                      <a:pt x="2863" y="107"/>
                      <a:pt x="2863" y="106"/>
                    </a:cubicBezTo>
                    <a:cubicBezTo>
                      <a:pt x="2864" y="107"/>
                      <a:pt x="2865" y="108"/>
                      <a:pt x="2865" y="109"/>
                    </a:cubicBezTo>
                    <a:close/>
                    <a:moveTo>
                      <a:pt x="1020" y="742"/>
                    </a:moveTo>
                    <a:cubicBezTo>
                      <a:pt x="1022" y="742"/>
                      <a:pt x="1023" y="742"/>
                      <a:pt x="1025" y="742"/>
                    </a:cubicBezTo>
                    <a:cubicBezTo>
                      <a:pt x="1025" y="743"/>
                      <a:pt x="1026" y="744"/>
                      <a:pt x="1027" y="745"/>
                    </a:cubicBezTo>
                    <a:cubicBezTo>
                      <a:pt x="1025" y="743"/>
                      <a:pt x="1022" y="743"/>
                      <a:pt x="1020" y="742"/>
                    </a:cubicBezTo>
                    <a:close/>
                    <a:moveTo>
                      <a:pt x="2310" y="793"/>
                    </a:moveTo>
                    <a:cubicBezTo>
                      <a:pt x="2310" y="793"/>
                      <a:pt x="2310" y="793"/>
                      <a:pt x="2310" y="793"/>
                    </a:cubicBezTo>
                    <a:cubicBezTo>
                      <a:pt x="2310" y="793"/>
                      <a:pt x="2310" y="793"/>
                      <a:pt x="2309" y="793"/>
                    </a:cubicBezTo>
                    <a:cubicBezTo>
                      <a:pt x="2309" y="793"/>
                      <a:pt x="2310" y="793"/>
                      <a:pt x="2310" y="793"/>
                    </a:cubicBezTo>
                    <a:close/>
                    <a:moveTo>
                      <a:pt x="2791" y="769"/>
                    </a:moveTo>
                    <a:cubicBezTo>
                      <a:pt x="2792" y="769"/>
                      <a:pt x="2792" y="769"/>
                      <a:pt x="2793" y="769"/>
                    </a:cubicBezTo>
                    <a:cubicBezTo>
                      <a:pt x="2793" y="770"/>
                      <a:pt x="2792" y="769"/>
                      <a:pt x="2792" y="770"/>
                    </a:cubicBezTo>
                    <a:cubicBezTo>
                      <a:pt x="2792" y="770"/>
                      <a:pt x="2792" y="770"/>
                      <a:pt x="2791" y="769"/>
                    </a:cubicBezTo>
                    <a:close/>
                    <a:moveTo>
                      <a:pt x="2914" y="781"/>
                    </a:moveTo>
                    <a:cubicBezTo>
                      <a:pt x="2912" y="783"/>
                      <a:pt x="2909" y="783"/>
                      <a:pt x="2908" y="784"/>
                    </a:cubicBezTo>
                    <a:cubicBezTo>
                      <a:pt x="2908" y="783"/>
                      <a:pt x="2909" y="783"/>
                      <a:pt x="2909" y="781"/>
                    </a:cubicBezTo>
                    <a:cubicBezTo>
                      <a:pt x="2911" y="782"/>
                      <a:pt x="2912" y="781"/>
                      <a:pt x="2914" y="781"/>
                    </a:cubicBezTo>
                    <a:close/>
                    <a:moveTo>
                      <a:pt x="3759" y="450"/>
                    </a:moveTo>
                    <a:cubicBezTo>
                      <a:pt x="3759" y="450"/>
                      <a:pt x="3760" y="450"/>
                      <a:pt x="3760" y="449"/>
                    </a:cubicBezTo>
                    <a:cubicBezTo>
                      <a:pt x="3760" y="450"/>
                      <a:pt x="3760" y="450"/>
                      <a:pt x="3760" y="450"/>
                    </a:cubicBezTo>
                    <a:cubicBezTo>
                      <a:pt x="3760" y="450"/>
                      <a:pt x="3760" y="450"/>
                      <a:pt x="3759" y="450"/>
                    </a:cubicBezTo>
                    <a:close/>
                    <a:moveTo>
                      <a:pt x="2930" y="91"/>
                    </a:moveTo>
                    <a:cubicBezTo>
                      <a:pt x="2929" y="91"/>
                      <a:pt x="2929" y="92"/>
                      <a:pt x="2928" y="92"/>
                    </a:cubicBezTo>
                    <a:cubicBezTo>
                      <a:pt x="2928" y="92"/>
                      <a:pt x="2928" y="91"/>
                      <a:pt x="2928" y="91"/>
                    </a:cubicBezTo>
                    <a:cubicBezTo>
                      <a:pt x="2929" y="91"/>
                      <a:pt x="2929" y="91"/>
                      <a:pt x="2930" y="91"/>
                    </a:cubicBezTo>
                    <a:cubicBezTo>
                      <a:pt x="2932" y="91"/>
                      <a:pt x="2934" y="91"/>
                      <a:pt x="2936" y="91"/>
                    </a:cubicBezTo>
                    <a:cubicBezTo>
                      <a:pt x="2936" y="91"/>
                      <a:pt x="2936" y="91"/>
                      <a:pt x="2936" y="91"/>
                    </a:cubicBezTo>
                    <a:cubicBezTo>
                      <a:pt x="2934" y="90"/>
                      <a:pt x="2932" y="89"/>
                      <a:pt x="2930" y="91"/>
                    </a:cubicBezTo>
                    <a:close/>
                    <a:moveTo>
                      <a:pt x="1288" y="101"/>
                    </a:moveTo>
                    <a:cubicBezTo>
                      <a:pt x="1287" y="102"/>
                      <a:pt x="1287" y="103"/>
                      <a:pt x="1287" y="103"/>
                    </a:cubicBezTo>
                    <a:cubicBezTo>
                      <a:pt x="1287" y="103"/>
                      <a:pt x="1287" y="103"/>
                      <a:pt x="1287" y="103"/>
                    </a:cubicBezTo>
                    <a:cubicBezTo>
                      <a:pt x="1287" y="103"/>
                      <a:pt x="1287" y="102"/>
                      <a:pt x="1287" y="102"/>
                    </a:cubicBezTo>
                    <a:lnTo>
                      <a:pt x="1288" y="101"/>
                    </a:lnTo>
                    <a:close/>
                    <a:moveTo>
                      <a:pt x="883" y="97"/>
                    </a:moveTo>
                    <a:cubicBezTo>
                      <a:pt x="883" y="96"/>
                      <a:pt x="883" y="95"/>
                      <a:pt x="883" y="95"/>
                    </a:cubicBezTo>
                    <a:cubicBezTo>
                      <a:pt x="883" y="95"/>
                      <a:pt x="883" y="96"/>
                      <a:pt x="883" y="97"/>
                    </a:cubicBezTo>
                    <a:cubicBezTo>
                      <a:pt x="883" y="97"/>
                      <a:pt x="883" y="97"/>
                      <a:pt x="883" y="97"/>
                    </a:cubicBezTo>
                    <a:close/>
                    <a:moveTo>
                      <a:pt x="883" y="91"/>
                    </a:moveTo>
                    <a:cubicBezTo>
                      <a:pt x="883" y="91"/>
                      <a:pt x="883" y="91"/>
                      <a:pt x="883" y="91"/>
                    </a:cubicBezTo>
                    <a:cubicBezTo>
                      <a:pt x="883" y="91"/>
                      <a:pt x="883" y="91"/>
                      <a:pt x="883" y="91"/>
                    </a:cubicBezTo>
                    <a:close/>
                    <a:moveTo>
                      <a:pt x="883" y="97"/>
                    </a:moveTo>
                    <a:cubicBezTo>
                      <a:pt x="883" y="97"/>
                      <a:pt x="883" y="97"/>
                      <a:pt x="883" y="97"/>
                    </a:cubicBezTo>
                    <a:cubicBezTo>
                      <a:pt x="883" y="97"/>
                      <a:pt x="883" y="97"/>
                      <a:pt x="883" y="97"/>
                    </a:cubicBezTo>
                    <a:cubicBezTo>
                      <a:pt x="883" y="97"/>
                      <a:pt x="883" y="97"/>
                      <a:pt x="883" y="97"/>
                    </a:cubicBezTo>
                    <a:cubicBezTo>
                      <a:pt x="870" y="96"/>
                      <a:pt x="859" y="98"/>
                      <a:pt x="848" y="102"/>
                    </a:cubicBezTo>
                    <a:cubicBezTo>
                      <a:pt x="848" y="102"/>
                      <a:pt x="848" y="102"/>
                      <a:pt x="848" y="102"/>
                    </a:cubicBezTo>
                    <a:cubicBezTo>
                      <a:pt x="861" y="105"/>
                      <a:pt x="873" y="104"/>
                      <a:pt x="883" y="97"/>
                    </a:cubicBezTo>
                    <a:close/>
                    <a:moveTo>
                      <a:pt x="174" y="453"/>
                    </a:moveTo>
                    <a:cubicBezTo>
                      <a:pt x="174" y="454"/>
                      <a:pt x="175" y="454"/>
                      <a:pt x="175" y="454"/>
                    </a:cubicBezTo>
                    <a:cubicBezTo>
                      <a:pt x="175" y="454"/>
                      <a:pt x="174" y="454"/>
                      <a:pt x="174" y="454"/>
                    </a:cubicBezTo>
                    <a:lnTo>
                      <a:pt x="174" y="453"/>
                    </a:lnTo>
                    <a:close/>
                    <a:moveTo>
                      <a:pt x="141" y="631"/>
                    </a:moveTo>
                    <a:cubicBezTo>
                      <a:pt x="141" y="632"/>
                      <a:pt x="141" y="632"/>
                      <a:pt x="141" y="632"/>
                    </a:cubicBezTo>
                    <a:cubicBezTo>
                      <a:pt x="141" y="632"/>
                      <a:pt x="141" y="632"/>
                      <a:pt x="141" y="632"/>
                    </a:cubicBezTo>
                    <a:cubicBezTo>
                      <a:pt x="141" y="632"/>
                      <a:pt x="141" y="632"/>
                      <a:pt x="141" y="631"/>
                    </a:cubicBezTo>
                    <a:cubicBezTo>
                      <a:pt x="141" y="631"/>
                      <a:pt x="141" y="631"/>
                      <a:pt x="141" y="631"/>
                    </a:cubicBezTo>
                    <a:close/>
                    <a:moveTo>
                      <a:pt x="625" y="737"/>
                    </a:moveTo>
                    <a:cubicBezTo>
                      <a:pt x="626" y="737"/>
                      <a:pt x="628" y="737"/>
                      <a:pt x="629" y="737"/>
                    </a:cubicBezTo>
                    <a:cubicBezTo>
                      <a:pt x="629" y="737"/>
                      <a:pt x="629" y="738"/>
                      <a:pt x="629" y="738"/>
                    </a:cubicBezTo>
                    <a:cubicBezTo>
                      <a:pt x="628" y="737"/>
                      <a:pt x="626" y="738"/>
                      <a:pt x="625" y="737"/>
                    </a:cubicBezTo>
                    <a:close/>
                    <a:moveTo>
                      <a:pt x="2277" y="799"/>
                    </a:moveTo>
                    <a:cubicBezTo>
                      <a:pt x="2277" y="801"/>
                      <a:pt x="2277" y="802"/>
                      <a:pt x="2277" y="804"/>
                    </a:cubicBezTo>
                    <a:cubicBezTo>
                      <a:pt x="2277" y="804"/>
                      <a:pt x="2277" y="804"/>
                      <a:pt x="2277" y="804"/>
                    </a:cubicBezTo>
                    <a:cubicBezTo>
                      <a:pt x="2277" y="804"/>
                      <a:pt x="2277" y="804"/>
                      <a:pt x="2277" y="804"/>
                    </a:cubicBezTo>
                    <a:cubicBezTo>
                      <a:pt x="2278" y="802"/>
                      <a:pt x="2278" y="801"/>
                      <a:pt x="2277" y="799"/>
                    </a:cubicBezTo>
                    <a:close/>
                    <a:moveTo>
                      <a:pt x="3305" y="776"/>
                    </a:moveTo>
                    <a:cubicBezTo>
                      <a:pt x="3307" y="776"/>
                      <a:pt x="3308" y="776"/>
                      <a:pt x="3309" y="776"/>
                    </a:cubicBezTo>
                    <a:cubicBezTo>
                      <a:pt x="3309" y="776"/>
                      <a:pt x="3309" y="776"/>
                      <a:pt x="3309" y="776"/>
                    </a:cubicBezTo>
                    <a:cubicBezTo>
                      <a:pt x="3309" y="776"/>
                      <a:pt x="3309" y="776"/>
                      <a:pt x="3309" y="776"/>
                    </a:cubicBezTo>
                    <a:cubicBezTo>
                      <a:pt x="3308" y="777"/>
                      <a:pt x="3306" y="776"/>
                      <a:pt x="3305" y="777"/>
                    </a:cubicBezTo>
                    <a:cubicBezTo>
                      <a:pt x="3305" y="776"/>
                      <a:pt x="3305" y="776"/>
                      <a:pt x="3305" y="776"/>
                    </a:cubicBezTo>
                    <a:close/>
                    <a:moveTo>
                      <a:pt x="3793" y="608"/>
                    </a:moveTo>
                    <a:cubicBezTo>
                      <a:pt x="3793" y="608"/>
                      <a:pt x="3793" y="608"/>
                      <a:pt x="3793" y="608"/>
                    </a:cubicBezTo>
                    <a:cubicBezTo>
                      <a:pt x="3793" y="608"/>
                      <a:pt x="3793" y="608"/>
                      <a:pt x="3793" y="609"/>
                    </a:cubicBezTo>
                    <a:cubicBezTo>
                      <a:pt x="3793" y="608"/>
                      <a:pt x="3793" y="608"/>
                      <a:pt x="3793" y="608"/>
                    </a:cubicBezTo>
                    <a:close/>
                    <a:moveTo>
                      <a:pt x="1254" y="85"/>
                    </a:moveTo>
                    <a:cubicBezTo>
                      <a:pt x="1254" y="85"/>
                      <a:pt x="1254" y="85"/>
                      <a:pt x="1254" y="85"/>
                    </a:cubicBezTo>
                    <a:cubicBezTo>
                      <a:pt x="1253" y="85"/>
                      <a:pt x="1253" y="85"/>
                      <a:pt x="1253" y="85"/>
                    </a:cubicBezTo>
                    <a:cubicBezTo>
                      <a:pt x="1254" y="85"/>
                      <a:pt x="1254" y="85"/>
                      <a:pt x="1254" y="85"/>
                    </a:cubicBezTo>
                    <a:cubicBezTo>
                      <a:pt x="1254" y="85"/>
                      <a:pt x="1254" y="85"/>
                      <a:pt x="1254" y="85"/>
                    </a:cubicBezTo>
                    <a:close/>
                    <a:moveTo>
                      <a:pt x="593" y="55"/>
                    </a:moveTo>
                    <a:cubicBezTo>
                      <a:pt x="593" y="55"/>
                      <a:pt x="593" y="55"/>
                      <a:pt x="593" y="55"/>
                    </a:cubicBezTo>
                    <a:cubicBezTo>
                      <a:pt x="593" y="55"/>
                      <a:pt x="593" y="55"/>
                      <a:pt x="593" y="55"/>
                    </a:cubicBezTo>
                    <a:close/>
                    <a:moveTo>
                      <a:pt x="157" y="156"/>
                    </a:moveTo>
                    <a:cubicBezTo>
                      <a:pt x="160" y="157"/>
                      <a:pt x="163" y="157"/>
                      <a:pt x="165" y="156"/>
                    </a:cubicBezTo>
                    <a:cubicBezTo>
                      <a:pt x="165" y="156"/>
                      <a:pt x="165" y="156"/>
                      <a:pt x="165" y="156"/>
                    </a:cubicBezTo>
                    <a:cubicBezTo>
                      <a:pt x="165" y="156"/>
                      <a:pt x="165" y="156"/>
                      <a:pt x="165" y="156"/>
                    </a:cubicBezTo>
                    <a:cubicBezTo>
                      <a:pt x="162" y="156"/>
                      <a:pt x="160" y="156"/>
                      <a:pt x="157" y="156"/>
                    </a:cubicBezTo>
                    <a:cubicBezTo>
                      <a:pt x="157" y="156"/>
                      <a:pt x="156" y="156"/>
                      <a:pt x="156" y="156"/>
                    </a:cubicBezTo>
                    <a:cubicBezTo>
                      <a:pt x="156" y="156"/>
                      <a:pt x="156" y="156"/>
                      <a:pt x="156" y="156"/>
                    </a:cubicBezTo>
                    <a:cubicBezTo>
                      <a:pt x="157" y="156"/>
                      <a:pt x="157" y="156"/>
                      <a:pt x="157" y="156"/>
                    </a:cubicBezTo>
                    <a:close/>
                    <a:moveTo>
                      <a:pt x="214" y="668"/>
                    </a:moveTo>
                    <a:cubicBezTo>
                      <a:pt x="214" y="668"/>
                      <a:pt x="215" y="668"/>
                      <a:pt x="215" y="668"/>
                    </a:cubicBezTo>
                    <a:cubicBezTo>
                      <a:pt x="215" y="668"/>
                      <a:pt x="215" y="668"/>
                      <a:pt x="215" y="669"/>
                    </a:cubicBezTo>
                    <a:cubicBezTo>
                      <a:pt x="215" y="668"/>
                      <a:pt x="214" y="668"/>
                      <a:pt x="214" y="668"/>
                    </a:cubicBezTo>
                    <a:close/>
                    <a:moveTo>
                      <a:pt x="796" y="778"/>
                    </a:moveTo>
                    <a:cubicBezTo>
                      <a:pt x="796" y="778"/>
                      <a:pt x="797" y="779"/>
                      <a:pt x="797" y="779"/>
                    </a:cubicBezTo>
                    <a:cubicBezTo>
                      <a:pt x="796" y="779"/>
                      <a:pt x="796" y="779"/>
                      <a:pt x="795" y="779"/>
                    </a:cubicBezTo>
                    <a:cubicBezTo>
                      <a:pt x="795" y="778"/>
                      <a:pt x="796" y="778"/>
                      <a:pt x="796" y="778"/>
                    </a:cubicBezTo>
                    <a:close/>
                    <a:moveTo>
                      <a:pt x="2082" y="775"/>
                    </a:moveTo>
                    <a:cubicBezTo>
                      <a:pt x="2083" y="775"/>
                      <a:pt x="2083" y="775"/>
                      <a:pt x="2084" y="775"/>
                    </a:cubicBezTo>
                    <a:cubicBezTo>
                      <a:pt x="2084" y="775"/>
                      <a:pt x="2084" y="775"/>
                      <a:pt x="2084" y="775"/>
                    </a:cubicBezTo>
                    <a:cubicBezTo>
                      <a:pt x="2084" y="775"/>
                      <a:pt x="2084" y="775"/>
                      <a:pt x="2084" y="775"/>
                    </a:cubicBezTo>
                    <a:cubicBezTo>
                      <a:pt x="2083" y="776"/>
                      <a:pt x="2084" y="777"/>
                      <a:pt x="2083" y="778"/>
                    </a:cubicBezTo>
                    <a:cubicBezTo>
                      <a:pt x="2083" y="777"/>
                      <a:pt x="2083" y="776"/>
                      <a:pt x="2082" y="775"/>
                    </a:cubicBezTo>
                    <a:close/>
                    <a:moveTo>
                      <a:pt x="3856" y="513"/>
                    </a:moveTo>
                    <a:cubicBezTo>
                      <a:pt x="3859" y="515"/>
                      <a:pt x="3861" y="517"/>
                      <a:pt x="3863" y="518"/>
                    </a:cubicBezTo>
                    <a:cubicBezTo>
                      <a:pt x="3862" y="516"/>
                      <a:pt x="3858" y="515"/>
                      <a:pt x="3855" y="515"/>
                    </a:cubicBezTo>
                    <a:cubicBezTo>
                      <a:pt x="3856" y="514"/>
                      <a:pt x="3856" y="513"/>
                      <a:pt x="3856" y="513"/>
                    </a:cubicBezTo>
                    <a:close/>
                    <a:moveTo>
                      <a:pt x="2985" y="61"/>
                    </a:moveTo>
                    <a:cubicBezTo>
                      <a:pt x="2985" y="61"/>
                      <a:pt x="2985" y="61"/>
                      <a:pt x="2985" y="61"/>
                    </a:cubicBezTo>
                    <a:cubicBezTo>
                      <a:pt x="2985" y="61"/>
                      <a:pt x="2985" y="61"/>
                      <a:pt x="2985" y="61"/>
                    </a:cubicBezTo>
                    <a:cubicBezTo>
                      <a:pt x="2985" y="61"/>
                      <a:pt x="2985" y="61"/>
                      <a:pt x="2985" y="61"/>
                    </a:cubicBezTo>
                    <a:close/>
                    <a:moveTo>
                      <a:pt x="2921" y="67"/>
                    </a:moveTo>
                    <a:cubicBezTo>
                      <a:pt x="2921" y="66"/>
                      <a:pt x="2921" y="66"/>
                      <a:pt x="2921" y="66"/>
                    </a:cubicBezTo>
                    <a:cubicBezTo>
                      <a:pt x="2922" y="67"/>
                      <a:pt x="2922" y="66"/>
                      <a:pt x="2923" y="67"/>
                    </a:cubicBezTo>
                    <a:cubicBezTo>
                      <a:pt x="2922" y="67"/>
                      <a:pt x="2922" y="67"/>
                      <a:pt x="2921" y="67"/>
                    </a:cubicBezTo>
                    <a:close/>
                    <a:moveTo>
                      <a:pt x="2921" y="66"/>
                    </a:moveTo>
                    <a:cubicBezTo>
                      <a:pt x="2921" y="66"/>
                      <a:pt x="2921" y="66"/>
                      <a:pt x="2921" y="66"/>
                    </a:cubicBezTo>
                    <a:cubicBezTo>
                      <a:pt x="2921" y="66"/>
                      <a:pt x="2921" y="66"/>
                      <a:pt x="2921" y="66"/>
                    </a:cubicBezTo>
                    <a:close/>
                    <a:moveTo>
                      <a:pt x="2238" y="78"/>
                    </a:moveTo>
                    <a:cubicBezTo>
                      <a:pt x="2259" y="80"/>
                      <a:pt x="2280" y="82"/>
                      <a:pt x="2300" y="84"/>
                    </a:cubicBezTo>
                    <a:cubicBezTo>
                      <a:pt x="2303" y="86"/>
                      <a:pt x="2306" y="85"/>
                      <a:pt x="2309" y="86"/>
                    </a:cubicBezTo>
                    <a:cubicBezTo>
                      <a:pt x="2280" y="85"/>
                      <a:pt x="2252" y="83"/>
                      <a:pt x="2223" y="82"/>
                    </a:cubicBezTo>
                    <a:cubicBezTo>
                      <a:pt x="2228" y="81"/>
                      <a:pt x="2234" y="81"/>
                      <a:pt x="2238" y="78"/>
                    </a:cubicBezTo>
                    <a:close/>
                    <a:moveTo>
                      <a:pt x="1114" y="92"/>
                    </a:moveTo>
                    <a:cubicBezTo>
                      <a:pt x="1113" y="91"/>
                      <a:pt x="1112" y="91"/>
                      <a:pt x="1111" y="90"/>
                    </a:cubicBezTo>
                    <a:cubicBezTo>
                      <a:pt x="1113" y="90"/>
                      <a:pt x="1115" y="91"/>
                      <a:pt x="1117" y="91"/>
                    </a:cubicBezTo>
                    <a:cubicBezTo>
                      <a:pt x="1116" y="92"/>
                      <a:pt x="1115" y="91"/>
                      <a:pt x="1114" y="92"/>
                    </a:cubicBezTo>
                    <a:close/>
                    <a:moveTo>
                      <a:pt x="702" y="28"/>
                    </a:moveTo>
                    <a:cubicBezTo>
                      <a:pt x="701" y="29"/>
                      <a:pt x="700" y="29"/>
                      <a:pt x="700" y="30"/>
                    </a:cubicBezTo>
                    <a:cubicBezTo>
                      <a:pt x="700" y="30"/>
                      <a:pt x="700" y="30"/>
                      <a:pt x="700" y="30"/>
                    </a:cubicBezTo>
                    <a:cubicBezTo>
                      <a:pt x="701" y="30"/>
                      <a:pt x="701" y="29"/>
                      <a:pt x="702" y="28"/>
                    </a:cubicBezTo>
                    <a:close/>
                    <a:moveTo>
                      <a:pt x="880" y="785"/>
                    </a:moveTo>
                    <a:cubicBezTo>
                      <a:pt x="881" y="784"/>
                      <a:pt x="880" y="783"/>
                      <a:pt x="879" y="783"/>
                    </a:cubicBezTo>
                    <a:cubicBezTo>
                      <a:pt x="879" y="783"/>
                      <a:pt x="879" y="783"/>
                      <a:pt x="880" y="783"/>
                    </a:cubicBezTo>
                    <a:cubicBezTo>
                      <a:pt x="883" y="785"/>
                      <a:pt x="878" y="788"/>
                      <a:pt x="880" y="785"/>
                    </a:cubicBezTo>
                    <a:close/>
                    <a:moveTo>
                      <a:pt x="2026" y="793"/>
                    </a:moveTo>
                    <a:cubicBezTo>
                      <a:pt x="2026" y="793"/>
                      <a:pt x="2027" y="793"/>
                      <a:pt x="2028" y="793"/>
                    </a:cubicBezTo>
                    <a:cubicBezTo>
                      <a:pt x="2027" y="793"/>
                      <a:pt x="2027" y="793"/>
                      <a:pt x="2026" y="793"/>
                    </a:cubicBezTo>
                    <a:cubicBezTo>
                      <a:pt x="2026" y="793"/>
                      <a:pt x="2026" y="793"/>
                      <a:pt x="2026" y="793"/>
                    </a:cubicBezTo>
                    <a:close/>
                    <a:moveTo>
                      <a:pt x="2212" y="816"/>
                    </a:moveTo>
                    <a:cubicBezTo>
                      <a:pt x="2212" y="816"/>
                      <a:pt x="2212" y="815"/>
                      <a:pt x="2212" y="814"/>
                    </a:cubicBezTo>
                    <a:cubicBezTo>
                      <a:pt x="2212" y="815"/>
                      <a:pt x="2212" y="816"/>
                      <a:pt x="2212" y="816"/>
                    </a:cubicBezTo>
                    <a:cubicBezTo>
                      <a:pt x="2212" y="816"/>
                      <a:pt x="2212" y="816"/>
                      <a:pt x="2212" y="816"/>
                    </a:cubicBezTo>
                    <a:close/>
                    <a:moveTo>
                      <a:pt x="3054" y="829"/>
                    </a:moveTo>
                    <a:cubicBezTo>
                      <a:pt x="3056" y="833"/>
                      <a:pt x="3051" y="829"/>
                      <a:pt x="3054" y="827"/>
                    </a:cubicBezTo>
                    <a:cubicBezTo>
                      <a:pt x="3055" y="827"/>
                      <a:pt x="3055" y="827"/>
                      <a:pt x="3055" y="827"/>
                    </a:cubicBezTo>
                    <a:cubicBezTo>
                      <a:pt x="3054" y="828"/>
                      <a:pt x="3053" y="828"/>
                      <a:pt x="3054" y="829"/>
                    </a:cubicBezTo>
                    <a:close/>
                    <a:moveTo>
                      <a:pt x="3137" y="822"/>
                    </a:moveTo>
                    <a:cubicBezTo>
                      <a:pt x="3137" y="822"/>
                      <a:pt x="3138" y="822"/>
                      <a:pt x="3138" y="822"/>
                    </a:cubicBezTo>
                    <a:cubicBezTo>
                      <a:pt x="3138" y="822"/>
                      <a:pt x="3139" y="822"/>
                      <a:pt x="3139" y="822"/>
                    </a:cubicBezTo>
                    <a:cubicBezTo>
                      <a:pt x="3138" y="822"/>
                      <a:pt x="3138" y="822"/>
                      <a:pt x="3137" y="822"/>
                    </a:cubicBezTo>
                    <a:close/>
                    <a:moveTo>
                      <a:pt x="3600" y="661"/>
                    </a:moveTo>
                    <a:cubicBezTo>
                      <a:pt x="3600" y="661"/>
                      <a:pt x="3600" y="661"/>
                      <a:pt x="3600" y="661"/>
                    </a:cubicBezTo>
                    <a:cubicBezTo>
                      <a:pt x="3600" y="661"/>
                      <a:pt x="3600" y="661"/>
                      <a:pt x="3600" y="661"/>
                    </a:cubicBezTo>
                    <a:close/>
                  </a:path>
                </a:pathLst>
              </a:custGeom>
              <a:solidFill>
                <a:srgbClr val="E19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>
                  <a:latin typeface="supermarket" panose="02000000000000000000" pitchFamily="2" charset="0"/>
                  <a:cs typeface="supermarket" panose="02000000000000000000" pitchFamily="2" charset="0"/>
                </a:endParaRPr>
              </a:p>
            </p:txBody>
          </p:sp>
          <p:sp>
            <p:nvSpPr>
              <p:cNvPr id="171" name="Freeform 49">
                <a:extLst>
                  <a:ext uri="{FF2B5EF4-FFF2-40B4-BE49-F238E27FC236}">
                    <a16:creationId xmlns:a16="http://schemas.microsoft.com/office/drawing/2014/main" id="{828B8F76-1D6E-4B24-8CA1-061E7C3A68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5300" y="2835275"/>
                <a:ext cx="31750" cy="4762"/>
              </a:xfrm>
              <a:custGeom>
                <a:avLst/>
                <a:gdLst>
                  <a:gd name="T0" fmla="*/ 0 w 51"/>
                  <a:gd name="T1" fmla="*/ 5 h 9"/>
                  <a:gd name="T2" fmla="*/ 51 w 51"/>
                  <a:gd name="T3" fmla="*/ 4 h 9"/>
                  <a:gd name="T4" fmla="*/ 0 w 51"/>
                  <a:gd name="T5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1" h="9">
                    <a:moveTo>
                      <a:pt x="0" y="5"/>
                    </a:moveTo>
                    <a:cubicBezTo>
                      <a:pt x="15" y="9"/>
                      <a:pt x="29" y="9"/>
                      <a:pt x="51" y="4"/>
                    </a:cubicBezTo>
                    <a:cubicBezTo>
                      <a:pt x="28" y="2"/>
                      <a:pt x="15" y="0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>
                  <a:latin typeface="supermarket" panose="02000000000000000000" pitchFamily="2" charset="0"/>
                  <a:cs typeface="supermarket" panose="02000000000000000000" pitchFamily="2" charset="0"/>
                </a:endParaRPr>
              </a:p>
            </p:txBody>
          </p:sp>
          <p:sp>
            <p:nvSpPr>
              <p:cNvPr id="172" name="Rectangle 50">
                <a:extLst>
                  <a:ext uri="{FF2B5EF4-FFF2-40B4-BE49-F238E27FC236}">
                    <a16:creationId xmlns:a16="http://schemas.microsoft.com/office/drawing/2014/main" id="{271219C9-D828-448E-9490-13958819BC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3688" y="3070225"/>
                <a:ext cx="1587" cy="15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>
                  <a:latin typeface="supermarket" panose="02000000000000000000" pitchFamily="2" charset="0"/>
                  <a:cs typeface="supermarket" panose="02000000000000000000" pitchFamily="2" charset="0"/>
                </a:endParaRPr>
              </a:p>
            </p:txBody>
          </p:sp>
          <p:sp>
            <p:nvSpPr>
              <p:cNvPr id="173" name="Freeform 51">
                <a:extLst>
                  <a:ext uri="{FF2B5EF4-FFF2-40B4-BE49-F238E27FC236}">
                    <a16:creationId xmlns:a16="http://schemas.microsoft.com/office/drawing/2014/main" id="{4185C9AB-30D6-44C7-9BD9-5DFC21F054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1638" y="2625725"/>
                <a:ext cx="11112" cy="6350"/>
              </a:xfrm>
              <a:custGeom>
                <a:avLst/>
                <a:gdLst>
                  <a:gd name="T0" fmla="*/ 7 w 17"/>
                  <a:gd name="T1" fmla="*/ 9 h 10"/>
                  <a:gd name="T2" fmla="*/ 15 w 17"/>
                  <a:gd name="T3" fmla="*/ 5 h 10"/>
                  <a:gd name="T4" fmla="*/ 9 w 17"/>
                  <a:gd name="T5" fmla="*/ 1 h 10"/>
                  <a:gd name="T6" fmla="*/ 1 w 17"/>
                  <a:gd name="T7" fmla="*/ 4 h 10"/>
                  <a:gd name="T8" fmla="*/ 7 w 17"/>
                  <a:gd name="T9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0">
                    <a:moveTo>
                      <a:pt x="7" y="9"/>
                    </a:moveTo>
                    <a:cubicBezTo>
                      <a:pt x="10" y="8"/>
                      <a:pt x="14" y="7"/>
                      <a:pt x="15" y="5"/>
                    </a:cubicBezTo>
                    <a:cubicBezTo>
                      <a:pt x="17" y="2"/>
                      <a:pt x="14" y="0"/>
                      <a:pt x="9" y="1"/>
                    </a:cubicBezTo>
                    <a:cubicBezTo>
                      <a:pt x="6" y="1"/>
                      <a:pt x="3" y="3"/>
                      <a:pt x="1" y="4"/>
                    </a:cubicBezTo>
                    <a:cubicBezTo>
                      <a:pt x="0" y="8"/>
                      <a:pt x="4" y="10"/>
                      <a:pt x="7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>
                  <a:latin typeface="supermarket" panose="02000000000000000000" pitchFamily="2" charset="0"/>
                  <a:cs typeface="supermarket" panose="02000000000000000000" pitchFamily="2" charset="0"/>
                </a:endParaRPr>
              </a:p>
            </p:txBody>
          </p:sp>
        </p:grp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1F32A177-A05A-4F93-BBB2-989B40473132}"/>
                </a:ext>
              </a:extLst>
            </p:cNvPr>
            <p:cNvSpPr txBox="1"/>
            <p:nvPr/>
          </p:nvSpPr>
          <p:spPr>
            <a:xfrm>
              <a:off x="1077858" y="4786810"/>
              <a:ext cx="192114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200" b="1" dirty="0">
                  <a:solidFill>
                    <a:srgbClr val="7030A0"/>
                  </a:solidFill>
                  <a:latin typeface="supermarket" panose="02000000000000000000" pitchFamily="2" charset="0"/>
                  <a:cs typeface="supermarket" panose="02000000000000000000" pitchFamily="2" charset="0"/>
                </a:rPr>
                <a:t>ข่</a:t>
              </a:r>
              <a:r>
                <a:rPr lang="th-TH" sz="1700" b="1" dirty="0">
                  <a:solidFill>
                    <a:srgbClr val="7030A0"/>
                  </a:solidFill>
                  <a:latin typeface="supermarket" panose="02000000000000000000" pitchFamily="2" charset="0"/>
                  <a:cs typeface="supermarket" panose="02000000000000000000" pitchFamily="2" charset="0"/>
                </a:rPr>
                <a:t>าวสาร สทนช.</a:t>
              </a:r>
            </a:p>
          </p:txBody>
        </p:sp>
      </p:grpSp>
      <p:pic>
        <p:nvPicPr>
          <p:cNvPr id="285" name="Picture 284">
            <a:extLst>
              <a:ext uri="{FF2B5EF4-FFF2-40B4-BE49-F238E27FC236}">
                <a16:creationId xmlns:a16="http://schemas.microsoft.com/office/drawing/2014/main" id="{7F1CEB36-80E9-4C8C-BC05-E5A6BED9FB4A}"/>
              </a:ext>
            </a:extLst>
          </p:cNvPr>
          <p:cNvPicPr>
            <a:picLocks noChangeAspect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5638" y="2303590"/>
            <a:ext cx="216000" cy="216000"/>
          </a:xfrm>
          <a:prstGeom prst="rect">
            <a:avLst/>
          </a:prstGeom>
        </p:spPr>
      </p:pic>
      <p:pic>
        <p:nvPicPr>
          <p:cNvPr id="289" name="Picture 288">
            <a:extLst>
              <a:ext uri="{FF2B5EF4-FFF2-40B4-BE49-F238E27FC236}">
                <a16:creationId xmlns:a16="http://schemas.microsoft.com/office/drawing/2014/main" id="{999AC4DD-F08D-4849-85D5-0768F3F38CA4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0165" y="2934147"/>
            <a:ext cx="176097" cy="1760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DB54F0-1B98-4345-AD32-01B9162F4ADF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3056" y="4277388"/>
            <a:ext cx="288000" cy="288000"/>
          </a:xfrm>
          <a:prstGeom prst="rect">
            <a:avLst/>
          </a:prstGeom>
        </p:spPr>
      </p:pic>
      <p:grpSp>
        <p:nvGrpSpPr>
          <p:cNvPr id="241" name="Group 240">
            <a:extLst>
              <a:ext uri="{FF2B5EF4-FFF2-40B4-BE49-F238E27FC236}">
                <a16:creationId xmlns:a16="http://schemas.microsoft.com/office/drawing/2014/main" id="{594EBD34-649F-47BE-8A18-8EBD99F958A9}"/>
              </a:ext>
            </a:extLst>
          </p:cNvPr>
          <p:cNvGrpSpPr/>
          <p:nvPr/>
        </p:nvGrpSpPr>
        <p:grpSpPr>
          <a:xfrm>
            <a:off x="3802586" y="1693030"/>
            <a:ext cx="706653" cy="702977"/>
            <a:chOff x="3711146" y="1693030"/>
            <a:chExt cx="706653" cy="702977"/>
          </a:xfrm>
        </p:grpSpPr>
        <p:sp>
          <p:nvSpPr>
            <p:cNvPr id="256" name="สี่เหลี่ยมผืนผ้ามุมมน 255"/>
            <p:cNvSpPr/>
            <p:nvPr/>
          </p:nvSpPr>
          <p:spPr>
            <a:xfrm>
              <a:off x="3711146" y="1981117"/>
              <a:ext cx="706653" cy="41489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050" b="1" kern="1200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69850" dist="43180" dir="5400000" sx="0" sy="0">
                      <a:srgbClr val="000000">
                        <a:alpha val="65000"/>
                      </a:srgbClr>
                    </a:outerShdw>
                  </a:effectLst>
                  <a:latin typeface="supermarket" panose="02000000000000000000" pitchFamily="2" charset="0"/>
                  <a:ea typeface="Times New Roman"/>
                  <a:cs typeface="supermarket" panose="02000000000000000000" pitchFamily="2" charset="0"/>
                </a:rPr>
                <a:t> </a:t>
              </a:r>
              <a:endParaRPr lang="en-US" sz="1600" dirty="0">
                <a:solidFill>
                  <a:schemeClr val="accent5">
                    <a:lumMod val="50000"/>
                  </a:schemeClr>
                </a:solidFill>
                <a:effectLst/>
                <a:latin typeface="supermarket" panose="02000000000000000000" pitchFamily="2" charset="0"/>
                <a:ea typeface="Times New Roman"/>
                <a:cs typeface="supermarket" panose="02000000000000000000" pitchFamily="2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th-TH" sz="1100" b="1" kern="1200" dirty="0">
                  <a:solidFill>
                    <a:schemeClr val="accent5">
                      <a:lumMod val="50000"/>
                    </a:schemeClr>
                  </a:solidFill>
                  <a:latin typeface="supermarket" panose="02000000000000000000" pitchFamily="2" charset="0"/>
                  <a:ea typeface="Times New Roman"/>
                  <a:cs typeface="supermarket" panose="02000000000000000000" pitchFamily="2" charset="0"/>
                </a:rPr>
                <a:t>ขนาดใหญ่ </a:t>
              </a:r>
              <a:r>
                <a:rPr lang="en-US" sz="1100" b="1" kern="1200" dirty="0">
                  <a:solidFill>
                    <a:schemeClr val="accent5">
                      <a:lumMod val="50000"/>
                    </a:schemeClr>
                  </a:solidFill>
                  <a:latin typeface="supermarket" panose="02000000000000000000" pitchFamily="2" charset="0"/>
                  <a:ea typeface="Times New Roman"/>
                  <a:cs typeface="supermarket" panose="02000000000000000000" pitchFamily="2" charset="0"/>
                </a:rPr>
                <a:t>38</a:t>
              </a:r>
              <a:r>
                <a:rPr lang="th-TH" sz="1100" b="1" kern="1200" dirty="0">
                  <a:solidFill>
                    <a:schemeClr val="accent5">
                      <a:lumMod val="50000"/>
                    </a:schemeClr>
                  </a:solidFill>
                  <a:latin typeface="supermarket" panose="02000000000000000000" pitchFamily="2" charset="0"/>
                  <a:ea typeface="Times New Roman"/>
                  <a:cs typeface="supermarket" panose="02000000000000000000" pitchFamily="2" charset="0"/>
                </a:rPr>
                <a:t> แห่ง</a:t>
              </a:r>
              <a:endParaRPr lang="en-US" sz="1600" dirty="0">
                <a:solidFill>
                  <a:schemeClr val="accent5">
                    <a:lumMod val="50000"/>
                  </a:schemeClr>
                </a:solidFill>
                <a:latin typeface="supermarket" panose="02000000000000000000" pitchFamily="2" charset="0"/>
                <a:ea typeface="Times New Roman"/>
                <a:cs typeface="supermarket" panose="02000000000000000000" pitchFamily="2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649CED7-1574-4A94-8B85-5D7C718BAD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8726" y="1693030"/>
              <a:ext cx="360000" cy="360000"/>
            </a:xfrm>
            <a:prstGeom prst="rect">
              <a:avLst/>
            </a:prstGeom>
          </p:spPr>
        </p:pic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73B52C22-1D3C-4337-89D4-5B8EE1ACAFBD}"/>
              </a:ext>
            </a:extLst>
          </p:cNvPr>
          <p:cNvGrpSpPr/>
          <p:nvPr/>
        </p:nvGrpSpPr>
        <p:grpSpPr>
          <a:xfrm>
            <a:off x="3658054" y="2499348"/>
            <a:ext cx="956034" cy="712557"/>
            <a:chOff x="3566614" y="2499348"/>
            <a:chExt cx="956034" cy="712557"/>
          </a:xfrm>
        </p:grpSpPr>
        <p:sp>
          <p:nvSpPr>
            <p:cNvPr id="249" name="สี่เหลี่ยมผืนผ้ามุมมน 248"/>
            <p:cNvSpPr/>
            <p:nvPr/>
          </p:nvSpPr>
          <p:spPr>
            <a:xfrm>
              <a:off x="3566614" y="2704670"/>
              <a:ext cx="956034" cy="50723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th-TH" sz="1000" b="1" kern="1200" dirty="0">
                  <a:solidFill>
                    <a:srgbClr val="632523"/>
                  </a:solidFill>
                  <a:effectLst>
                    <a:outerShdw blurRad="69850" dist="43180" dir="5400000" sx="0" sy="0">
                      <a:srgbClr val="000000">
                        <a:alpha val="65000"/>
                      </a:srgbClr>
                    </a:outerShdw>
                  </a:effectLst>
                  <a:latin typeface="RSU"/>
                  <a:ea typeface="Times New Roman"/>
                </a:rPr>
                <a:t> </a:t>
              </a:r>
              <a:r>
                <a:rPr lang="en-US" sz="1000" b="1" kern="1200" dirty="0">
                  <a:solidFill>
                    <a:srgbClr val="632523"/>
                  </a:solidFill>
                  <a:effectLst>
                    <a:outerShdw blurRad="69850" dist="43180" dir="5400000" sx="0" sy="0">
                      <a:srgbClr val="000000">
                        <a:alpha val="65000"/>
                      </a:srgbClr>
                    </a:outerShdw>
                  </a:effectLst>
                  <a:latin typeface="RSU"/>
                  <a:ea typeface="Times New Roman"/>
                </a:rPr>
                <a:t> </a:t>
              </a:r>
              <a:endParaRPr lang="en-US" sz="1400" dirty="0">
                <a:effectLst/>
                <a:latin typeface="Angsana New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200" b="1" kern="1200" dirty="0">
                  <a:solidFill>
                    <a:srgbClr val="632523"/>
                  </a:solidFill>
                  <a:effectLst>
                    <a:outerShdw blurRad="69850" dist="43180" dir="5400000" sx="0" sy="0">
                      <a:srgbClr val="000000">
                        <a:alpha val="65000"/>
                      </a:srgbClr>
                    </a:outerShdw>
                  </a:effectLst>
                  <a:latin typeface="RSU"/>
                  <a:ea typeface="Times New Roman"/>
                </a:rPr>
                <a:t> </a:t>
              </a:r>
              <a:endParaRPr lang="en-US" sz="1400" dirty="0">
                <a:effectLst/>
                <a:latin typeface="Angsana New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th-TH" sz="1200" b="1" kern="1200" dirty="0">
                  <a:solidFill>
                    <a:schemeClr val="accent5">
                      <a:lumMod val="50000"/>
                    </a:schemeClr>
                  </a:solidFill>
                  <a:latin typeface="supermarket" panose="02000000000000000000" pitchFamily="2" charset="0"/>
                  <a:ea typeface="Times New Roman"/>
                  <a:cs typeface="supermarket" panose="02000000000000000000" pitchFamily="2" charset="0"/>
                </a:rPr>
                <a:t> ขนาดกลาง </a:t>
              </a:r>
              <a:r>
                <a:rPr lang="en-US" sz="1100" b="1" kern="1200" dirty="0">
                  <a:solidFill>
                    <a:schemeClr val="accent5">
                      <a:lumMod val="50000"/>
                    </a:schemeClr>
                  </a:solidFill>
                  <a:latin typeface="supermarket" panose="02000000000000000000" pitchFamily="2" charset="0"/>
                  <a:ea typeface="Times New Roman"/>
                  <a:cs typeface="supermarket" panose="02000000000000000000" pitchFamily="2" charset="0"/>
                </a:rPr>
                <a:t>354</a:t>
              </a:r>
              <a:r>
                <a:rPr lang="th-TH" sz="1100" b="1" kern="1200" dirty="0">
                  <a:solidFill>
                    <a:schemeClr val="accent5">
                      <a:lumMod val="50000"/>
                    </a:schemeClr>
                  </a:solidFill>
                  <a:latin typeface="supermarket" panose="02000000000000000000" pitchFamily="2" charset="0"/>
                  <a:ea typeface="Times New Roman"/>
                  <a:cs typeface="supermarket" panose="02000000000000000000" pitchFamily="2" charset="0"/>
                </a:rPr>
                <a:t> แห่ง</a:t>
              </a:r>
              <a:endParaRPr lang="en-US" dirty="0">
                <a:solidFill>
                  <a:schemeClr val="accent5">
                    <a:lumMod val="50000"/>
                  </a:schemeClr>
                </a:solidFill>
                <a:latin typeface="supermarket" panose="02000000000000000000" pitchFamily="2" charset="0"/>
                <a:ea typeface="Times New Roman"/>
                <a:cs typeface="supermarket" panose="02000000000000000000" pitchFamily="2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8C53BDA-7504-4B8D-BDCC-50D89F1E58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2453" y="2499348"/>
              <a:ext cx="360000" cy="360000"/>
            </a:xfrm>
            <a:prstGeom prst="rect">
              <a:avLst/>
            </a:prstGeom>
          </p:spPr>
        </p:pic>
      </p:grpSp>
      <p:pic>
        <p:nvPicPr>
          <p:cNvPr id="290" name="Picture 289">
            <a:extLst>
              <a:ext uri="{FF2B5EF4-FFF2-40B4-BE49-F238E27FC236}">
                <a16:creationId xmlns:a16="http://schemas.microsoft.com/office/drawing/2014/main" id="{84F8A6B4-9B45-4CBB-B7EA-66027E248B96}"/>
              </a:ext>
            </a:extLst>
          </p:cNvPr>
          <p:cNvPicPr>
            <a:picLocks noChangeAspect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3009" y="2565640"/>
            <a:ext cx="216000" cy="216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499D771-2C8E-44DC-BF69-7890AA199D43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717" y="2793096"/>
            <a:ext cx="274320" cy="274320"/>
          </a:xfrm>
          <a:prstGeom prst="rect">
            <a:avLst/>
          </a:prstGeom>
        </p:spPr>
      </p:pic>
      <p:pic>
        <p:nvPicPr>
          <p:cNvPr id="294" name="Picture 293">
            <a:extLst>
              <a:ext uri="{FF2B5EF4-FFF2-40B4-BE49-F238E27FC236}">
                <a16:creationId xmlns:a16="http://schemas.microsoft.com/office/drawing/2014/main" id="{531EA028-2BD2-4E13-8B80-661E0CCC1289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7594" y="2677662"/>
            <a:ext cx="216000" cy="216000"/>
          </a:xfrm>
          <a:prstGeom prst="rect">
            <a:avLst/>
          </a:prstGeom>
        </p:spPr>
      </p:pic>
      <p:pic>
        <p:nvPicPr>
          <p:cNvPr id="297" name="Picture 296">
            <a:extLst>
              <a:ext uri="{FF2B5EF4-FFF2-40B4-BE49-F238E27FC236}">
                <a16:creationId xmlns:a16="http://schemas.microsoft.com/office/drawing/2014/main" id="{DE338797-2675-490A-A9BE-5409EA495102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493" y="2464469"/>
            <a:ext cx="216000" cy="216000"/>
          </a:xfrm>
          <a:prstGeom prst="rect">
            <a:avLst/>
          </a:prstGeom>
        </p:spPr>
      </p:pic>
      <p:pic>
        <p:nvPicPr>
          <p:cNvPr id="298" name="Picture 297">
            <a:extLst>
              <a:ext uri="{FF2B5EF4-FFF2-40B4-BE49-F238E27FC236}">
                <a16:creationId xmlns:a16="http://schemas.microsoft.com/office/drawing/2014/main" id="{B8A12BF6-B593-4BD5-A86D-C4F1F5F965F3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5786" y="3388899"/>
            <a:ext cx="274320" cy="274320"/>
          </a:xfrm>
          <a:prstGeom prst="rect">
            <a:avLst/>
          </a:prstGeom>
        </p:spPr>
      </p:pic>
      <p:pic>
        <p:nvPicPr>
          <p:cNvPr id="299" name="Picture 298">
            <a:extLst>
              <a:ext uri="{FF2B5EF4-FFF2-40B4-BE49-F238E27FC236}">
                <a16:creationId xmlns:a16="http://schemas.microsoft.com/office/drawing/2014/main" id="{60AD8362-B8D8-4E2B-9B76-A8C81D8C8485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3" y="2933526"/>
            <a:ext cx="256032" cy="256032"/>
          </a:xfrm>
          <a:prstGeom prst="rect">
            <a:avLst/>
          </a:prstGeom>
        </p:spPr>
      </p:pic>
      <p:pic>
        <p:nvPicPr>
          <p:cNvPr id="283" name="Picture 282">
            <a:extLst>
              <a:ext uri="{FF2B5EF4-FFF2-40B4-BE49-F238E27FC236}">
                <a16:creationId xmlns:a16="http://schemas.microsoft.com/office/drawing/2014/main" id="{5661F5E9-7C63-4929-A186-A5CCAE99550B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658" y="3314653"/>
            <a:ext cx="216000" cy="216000"/>
          </a:xfrm>
          <a:prstGeom prst="rect">
            <a:avLst/>
          </a:prstGeom>
        </p:spPr>
      </p:pic>
      <p:pic>
        <p:nvPicPr>
          <p:cNvPr id="300" name="Picture 299">
            <a:extLst>
              <a:ext uri="{FF2B5EF4-FFF2-40B4-BE49-F238E27FC236}">
                <a16:creationId xmlns:a16="http://schemas.microsoft.com/office/drawing/2014/main" id="{B3D44ADE-8833-4421-830B-C8B0CDD6DB4C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712" y="2786811"/>
            <a:ext cx="256032" cy="256032"/>
          </a:xfrm>
          <a:prstGeom prst="rect">
            <a:avLst/>
          </a:prstGeom>
        </p:spPr>
      </p:pic>
      <p:sp>
        <p:nvSpPr>
          <p:cNvPr id="303" name="Rectangle 302">
            <a:extLst>
              <a:ext uri="{FF2B5EF4-FFF2-40B4-BE49-F238E27FC236}">
                <a16:creationId xmlns:a16="http://schemas.microsoft.com/office/drawing/2014/main" id="{C11815F3-F157-491B-8FDA-51FD9ADA3402}"/>
              </a:ext>
            </a:extLst>
          </p:cNvPr>
          <p:cNvSpPr/>
          <p:nvPr/>
        </p:nvSpPr>
        <p:spPr>
          <a:xfrm>
            <a:off x="2408788" y="1522297"/>
            <a:ext cx="1157689" cy="5770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050" dirty="0">
                <a:solidFill>
                  <a:schemeClr val="accent2">
                    <a:lumMod val="60000"/>
                    <a:lumOff val="40000"/>
                  </a:schemeClr>
                </a:solidFill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ช่วงวันที่ 3-5 มี.ค.63 </a:t>
            </a:r>
          </a:p>
          <a:p>
            <a:r>
              <a:rPr lang="th-TH" sz="1050" dirty="0">
                <a:solidFill>
                  <a:schemeClr val="accent2">
                    <a:lumMod val="60000"/>
                    <a:lumOff val="40000"/>
                  </a:schemeClr>
                </a:solidFill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ประเทศไทยตอนบน</a:t>
            </a:r>
          </a:p>
          <a:p>
            <a:r>
              <a:rPr lang="th-TH" sz="1050" dirty="0">
                <a:solidFill>
                  <a:schemeClr val="accent2">
                    <a:lumMod val="60000"/>
                    <a:lumOff val="40000"/>
                  </a:schemeClr>
                </a:solidFill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จะมีพายุฤดูร้อนเกิดขึ้น</a:t>
            </a:r>
          </a:p>
        </p:txBody>
      </p:sp>
      <p:pic>
        <p:nvPicPr>
          <p:cNvPr id="304" name="Picture 303">
            <a:extLst>
              <a:ext uri="{FF2B5EF4-FFF2-40B4-BE49-F238E27FC236}">
                <a16:creationId xmlns:a16="http://schemas.microsoft.com/office/drawing/2014/main" id="{381D9F61-CC1A-4EB1-B7C3-2E00823472D3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711" y="1960506"/>
            <a:ext cx="256032" cy="2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344260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7766</TotalTime>
  <Words>631</Words>
  <Application>Microsoft Office PowerPoint</Application>
  <PresentationFormat>Custom</PresentationFormat>
  <Paragraphs>70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Angsana New</vt:lpstr>
      <vt:lpstr>Arial</vt:lpstr>
      <vt:lpstr>Calibri</vt:lpstr>
      <vt:lpstr>Calibri Light</vt:lpstr>
      <vt:lpstr>RSU</vt:lpstr>
      <vt:lpstr>supermarket</vt:lpstr>
      <vt:lpstr>Wingdings</vt:lpstr>
      <vt:lpstr>ธีมของ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UNS_CT</dc:creator>
  <cp:lastModifiedBy>N a N</cp:lastModifiedBy>
  <cp:revision>364</cp:revision>
  <dcterms:created xsi:type="dcterms:W3CDTF">2020-02-13T06:08:15Z</dcterms:created>
  <dcterms:modified xsi:type="dcterms:W3CDTF">2020-02-29T23:53:22Z</dcterms:modified>
</cp:coreProperties>
</file>