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09" autoAdjust="0"/>
    <p:restoredTop sz="94643" autoAdjust="0"/>
  </p:normalViewPr>
  <p:slideViewPr>
    <p:cSldViewPr>
      <p:cViewPr>
        <p:scale>
          <a:sx n="77" d="100"/>
          <a:sy n="77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EC05-40D0-454A-A328-4BFA5C71A877}" type="datetimeFigureOut">
              <a:rPr lang="th-TH" smtClean="0"/>
              <a:t>26/10/61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78728-6287-47B7-9BDF-93E2E9447B2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025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4D3D5A-666F-4A3F-BE70-902B5D0C617C}" type="datetime1">
              <a:rPr lang="th-TH" smtClean="0"/>
              <a:t>26/10/61</a:t>
            </a:fld>
            <a:endParaRPr lang="th-TH"/>
          </a:p>
        </p:txBody>
      </p:sp>
      <p:sp>
        <p:nvSpPr>
          <p:cNvPr id="5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069440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E5F51-09B1-405D-99E7-D2053EBF014E}" type="datetime1">
              <a:rPr lang="th-TH" smtClean="0"/>
              <a:t>26/10/61</a:t>
            </a:fld>
            <a:endParaRPr lang="th-TH"/>
          </a:p>
        </p:txBody>
      </p:sp>
      <p:sp>
        <p:nvSpPr>
          <p:cNvPr id="5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33632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268288"/>
            <a:ext cx="2001837" cy="5751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268288"/>
            <a:ext cx="5854700" cy="5751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06BBF1-0A5D-47DF-B584-0379DEC3D718}" type="datetime1">
              <a:rPr lang="th-TH" smtClean="0"/>
              <a:t>26/10/61</a:t>
            </a:fld>
            <a:endParaRPr lang="th-TH"/>
          </a:p>
        </p:txBody>
      </p:sp>
      <p:sp>
        <p:nvSpPr>
          <p:cNvPr id="5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080460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64D0B-DEE2-4431-B784-DB97B32D39CA}" type="datetime1">
              <a:rPr lang="th-TH" smtClean="0"/>
              <a:t>26/10/61</a:t>
            </a:fld>
            <a:endParaRPr lang="th-TH"/>
          </a:p>
        </p:txBody>
      </p:sp>
      <p:sp>
        <p:nvSpPr>
          <p:cNvPr id="5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547298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6EB29-4113-4B21-B574-ED9DD80671ED}" type="datetime1">
              <a:rPr lang="th-TH" smtClean="0"/>
              <a:t>26/10/61</a:t>
            </a:fld>
            <a:endParaRPr lang="th-TH"/>
          </a:p>
        </p:txBody>
      </p:sp>
      <p:sp>
        <p:nvSpPr>
          <p:cNvPr id="5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030630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80D42-FF5A-4BCD-B54A-247F2A5CD5AA}" type="datetime1">
              <a:rPr lang="th-TH" smtClean="0"/>
              <a:t>26/10/61</a:t>
            </a:fld>
            <a:endParaRPr lang="th-TH"/>
          </a:p>
        </p:txBody>
      </p:sp>
      <p:sp>
        <p:nvSpPr>
          <p:cNvPr id="6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707591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444920-C373-4C1D-9DBC-423860AD55FE}" type="datetime1">
              <a:rPr lang="th-TH" smtClean="0"/>
              <a:t>26/10/61</a:t>
            </a:fld>
            <a:endParaRPr lang="th-TH"/>
          </a:p>
        </p:txBody>
      </p:sp>
      <p:sp>
        <p:nvSpPr>
          <p:cNvPr id="8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434080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0982-C625-4B4B-8417-F36DBFFB6A0E}" type="datetime1">
              <a:rPr lang="th-TH" smtClean="0"/>
              <a:t>26/10/61</a:t>
            </a:fld>
            <a:endParaRPr lang="th-TH"/>
          </a:p>
        </p:txBody>
      </p:sp>
      <p:sp>
        <p:nvSpPr>
          <p:cNvPr id="4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1985157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AA349F-EA91-4AA1-9D3E-CF6237A46029}" type="datetime1">
              <a:rPr lang="th-TH" smtClean="0"/>
              <a:t>26/10/61</a:t>
            </a:fld>
            <a:endParaRPr lang="th-TH"/>
          </a:p>
        </p:txBody>
      </p:sp>
      <p:sp>
        <p:nvSpPr>
          <p:cNvPr id="3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111635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D1277-948E-43FB-898D-ABD55DB3628E}" type="datetime1">
              <a:rPr lang="th-TH" smtClean="0"/>
              <a:t>26/10/61</a:t>
            </a:fld>
            <a:endParaRPr lang="th-TH"/>
          </a:p>
        </p:txBody>
      </p:sp>
      <p:sp>
        <p:nvSpPr>
          <p:cNvPr id="6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716381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A4715-0DE7-42D2-9017-96901EF196ED}" type="datetime1">
              <a:rPr lang="th-TH" smtClean="0"/>
              <a:t>26/10/61</a:t>
            </a:fld>
            <a:endParaRPr lang="th-TH"/>
          </a:p>
        </p:txBody>
      </p:sp>
      <p:sp>
        <p:nvSpPr>
          <p:cNvPr id="6" name="Footer Placeholder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551900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574675" y="268288"/>
            <a:ext cx="80010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Freeform 3"/>
          <p:cNvSpPr/>
          <p:nvPr/>
        </p:nvSpPr>
        <p:spPr>
          <a:xfrm>
            <a:off x="609600" y="1566863"/>
            <a:ext cx="7958138" cy="109537"/>
          </a:xfrm>
          <a:custGeom>
            <a:avLst>
              <a:gd name="f0" fmla="val 585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1000"/>
              <a:gd name="f8" fmla="val -2147483647"/>
              <a:gd name="f9" fmla="val 2147483647"/>
              <a:gd name="f10" fmla="+- 0 0 0"/>
              <a:gd name="f11" fmla="*/ f4 1 1000"/>
              <a:gd name="f12" fmla="*/ f5 1 1000"/>
              <a:gd name="f13" fmla="pin -2147483647 f0 2147483647"/>
              <a:gd name="f14" fmla="*/ f10 f1 1"/>
              <a:gd name="f15" fmla="val f13"/>
              <a:gd name="f16" fmla="*/ f13 f11 1"/>
              <a:gd name="f17" fmla="*/ f7 f12 1"/>
              <a:gd name="f18" fmla="*/ f6 f11 1"/>
              <a:gd name="f19" fmla="*/ f6 f12 1"/>
              <a:gd name="f20" fmla="*/ f14 1 f3"/>
              <a:gd name="f21" fmla="*/ f7 f11 1"/>
              <a:gd name="f22" fmla="+- f20 0 f2"/>
              <a:gd name="f23" fmla="*/ f15 f11 1"/>
            </a:gdLst>
            <a:ahLst>
              <a:ahXY gdRefX="f0" minX="f8" maxX="f9">
                <a:pos x="f16" y="f1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2">
                <a:pos x="f18" y="f19"/>
              </a:cxn>
              <a:cxn ang="f22">
                <a:pos x="f23" y="f19"/>
              </a:cxn>
              <a:cxn ang="f22">
                <a:pos x="f23" y="f17"/>
              </a:cxn>
              <a:cxn ang="f22">
                <a:pos x="f18" y="f17"/>
              </a:cxn>
              <a:cxn ang="f22">
                <a:pos x="f18" y="f19"/>
              </a:cxn>
              <a:cxn ang="f22">
                <a:pos x="f21" y="f19"/>
              </a:cxn>
            </a:cxnLst>
            <a:rect l="l" t="t" r="r" b="b"/>
            <a:pathLst>
              <a:path w="1000" h="1000" stroke="0">
                <a:moveTo>
                  <a:pt x="f6" y="f6"/>
                </a:moveTo>
                <a:lnTo>
                  <a:pt x="f15" y="f6"/>
                </a:lnTo>
                <a:lnTo>
                  <a:pt x="f15" y="f7"/>
                </a:lnTo>
                <a:lnTo>
                  <a:pt x="f6" y="f7"/>
                </a:lnTo>
                <a:close/>
              </a:path>
              <a:path w="1000" h="1000">
                <a:moveTo>
                  <a:pt x="f6" y="f6"/>
                </a:moveTo>
                <a:lnTo>
                  <a:pt x="f7" y="f6"/>
                </a:lnTo>
              </a:path>
            </a:pathLst>
          </a:custGeom>
          <a:solidFill>
            <a:srgbClr val="CC0000"/>
          </a:solidFill>
          <a:ln w="9360">
            <a:solidFill>
              <a:srgbClr val="CC0000"/>
            </a:solidFill>
            <a:prstDash val="solid"/>
            <a:round/>
          </a:ln>
        </p:spPr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Straight Connector 4"/>
          <p:cNvSpPr/>
          <p:nvPr/>
        </p:nvSpPr>
        <p:spPr>
          <a:xfrm>
            <a:off x="609600" y="6172200"/>
            <a:ext cx="7924800" cy="0"/>
          </a:xfrm>
          <a:prstGeom prst="line">
            <a:avLst/>
          </a:prstGeom>
          <a:noFill/>
          <a:ln w="3240">
            <a:solidFill>
              <a:srgbClr val="CC0000"/>
            </a:solidFill>
            <a:prstDash val="solid"/>
            <a:miter/>
          </a:ln>
        </p:spPr>
        <p:txBody>
          <a:bodyPr lIns="90000" tIns="46800" rIns="90000" bIns="4680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Date Placeholder 5"/>
          <p:cNvSpPr txBox="1"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defRPr>
            </a:lvl1pPr>
          </a:lstStyle>
          <a:p>
            <a:fld id="{0A9CAF36-223F-450C-A1C4-9D52C35E2609}" type="datetime1">
              <a:rPr lang="th-TH" smtClean="0"/>
              <a:t>26/10/61</a:t>
            </a:fld>
            <a:endParaRPr lang="th-TH"/>
          </a:p>
        </p:txBody>
      </p:sp>
      <p:sp>
        <p:nvSpPr>
          <p:cNvPr id="7" name="Footer Placeholder 6"/>
          <p:cNvSpPr txBox="1"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ctr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defRPr>
            </a:lvl1pPr>
          </a:lstStyle>
          <a:p>
            <a:endParaRPr lang="th-TH"/>
          </a:p>
        </p:txBody>
      </p:sp>
      <p:sp>
        <p:nvSpPr>
          <p:cNvPr id="8" name="Slide Number Placeholder 7"/>
          <p:cNvSpPr txBox="1"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r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Verdana" pitchFamily="34"/>
                <a:ea typeface="Arial" pitchFamily="2"/>
                <a:cs typeface="Arial" pitchFamily="2"/>
              </a:defRPr>
            </a:lvl1pPr>
          </a:lstStyle>
          <a:p>
            <a:fld id="{3C06691A-AB2E-41C1-BF07-FADACDD8469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lang="en-US" sz="3800">
          <a:solidFill>
            <a:srgbClr val="000000"/>
          </a:solidFill>
          <a:latin typeface="Verdana" pitchFamily="34"/>
          <a:cs typeface="Arial" pitchFamily="2"/>
        </a:defRPr>
      </a:lvl1pPr>
      <a:lvl2pPr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3800">
          <a:solidFill>
            <a:srgbClr val="000000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3800">
          <a:solidFill>
            <a:srgbClr val="000000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3800">
          <a:solidFill>
            <a:srgbClr val="000000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3800">
          <a:solidFill>
            <a:srgbClr val="000000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3800">
          <a:solidFill>
            <a:srgbClr val="000000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3800">
          <a:solidFill>
            <a:srgbClr val="000000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3800">
          <a:solidFill>
            <a:srgbClr val="000000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tabLst>
          <a:tab pos="0" algn="l"/>
          <a:tab pos="914400" algn="l"/>
          <a:tab pos="1828800" algn="l"/>
          <a:tab pos="2741613" algn="l"/>
          <a:tab pos="3657600" algn="l"/>
          <a:tab pos="4572000" algn="l"/>
          <a:tab pos="5484813" algn="l"/>
          <a:tab pos="6399213" algn="l"/>
          <a:tab pos="7315200" algn="l"/>
          <a:tab pos="8229600" algn="l"/>
          <a:tab pos="9144000" algn="l"/>
          <a:tab pos="10058400" algn="l"/>
        </a:tabLst>
        <a:defRPr sz="3800">
          <a:solidFill>
            <a:srgbClr val="000000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ts val="750"/>
        </a:spcBef>
        <a:spcAft>
          <a:spcPct val="0"/>
        </a:spcAft>
        <a:tabLst>
          <a:tab pos="442913" algn="l"/>
          <a:tab pos="1357313" algn="l"/>
          <a:tab pos="2271713" algn="l"/>
          <a:tab pos="3186113" algn="l"/>
          <a:tab pos="4100513" algn="l"/>
          <a:tab pos="5014913" algn="l"/>
          <a:tab pos="5929313" algn="l"/>
          <a:tab pos="6843713" algn="l"/>
          <a:tab pos="7758113" algn="l"/>
          <a:tab pos="8672513" algn="l"/>
          <a:tab pos="9586913" algn="l"/>
        </a:tabLst>
        <a:defRPr lang="en-US" sz="3000">
          <a:solidFill>
            <a:srgbClr val="000000"/>
          </a:solidFill>
          <a:latin typeface="Verdana" pitchFamily="34"/>
          <a:cs typeface="Arial" pitchFamily="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123</a:t>
            </a:r>
            <a:endParaRPr lang="th-TH" dirty="0"/>
          </a:p>
        </p:txBody>
      </p:sp>
      <p:sp>
        <p:nvSpPr>
          <p:cNvPr id="7" name="ชื่อเรื่อง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9600" dirty="0" smtClean="0"/>
              <a:t>test</a:t>
            </a:r>
            <a:endParaRPr lang="th-TH" sz="9600" dirty="0"/>
          </a:p>
        </p:txBody>
      </p:sp>
    </p:spTree>
    <p:extLst>
      <p:ext uri="{BB962C8B-B14F-4D97-AF65-F5344CB8AC3E}">
        <p14:creationId xmlns:p14="http://schemas.microsoft.com/office/powerpoint/2010/main" val="18329921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OpenDataDay_OpenDataRDF</Template>
  <TotalTime>1604</TotalTime>
  <Words>2</Words>
  <Application>Microsoft Office PowerPoint</Application>
  <PresentationFormat>นำเสนอทางหน้าจอ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Default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กระบวนการจัดการข้อมูลในรูปแบบ Open Government Data โดยใช้มาตรฐาน RDF</dc:title>
  <dc:creator>Marut</dc:creator>
  <cp:lastModifiedBy>Windows User</cp:lastModifiedBy>
  <cp:revision>156</cp:revision>
  <dcterms:created xsi:type="dcterms:W3CDTF">2015-05-23T01:04:55Z</dcterms:created>
  <dcterms:modified xsi:type="dcterms:W3CDTF">2018-10-26T06:43:29Z</dcterms:modified>
</cp:coreProperties>
</file>