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71" r:id="rId10"/>
    <p:sldId id="260" r:id="rId11"/>
    <p:sldId id="272" r:id="rId12"/>
    <p:sldId id="265" r:id="rId13"/>
    <p:sldId id="273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4CD-6F1B-40E3-BBF3-8D8860500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CE14A-8298-4DE8-8CD7-8249B80C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7363-D620-48A7-891B-871C1D1D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E12B-528D-46F4-87F2-2039E99B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FA0F-08C9-497B-9254-05E9DBB6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10C4-E8E3-4588-A181-CDE488E5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88482-C039-4D6F-8882-0E265ED5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4A50-1F63-4C72-A77C-B58FC43A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7114F-A66E-4405-915B-827E2357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BDDD-6D87-4EE9-A569-77988386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9D7A2-0900-49A1-93A3-68A9F4C2E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7B2A6-6DE0-4A53-8C0A-804984530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B26E-8E68-4568-93CE-FDA9F122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40F99-68E2-4A87-8997-972A4438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C512-21E2-48A5-9054-73056E69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CF2B-0955-4641-A403-560434A3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41BE-D130-440A-AE15-33891B3B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60C5-5BA6-4451-AEE9-CAA88BB1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54851-83B5-4C0D-BF69-E1948B32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FECCF-D7A6-4C36-9394-7AEBBBCA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5C4A-A422-4C90-87C6-68B7F83E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2E84A-5687-475B-B48B-10925D83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25EF8-5198-49BB-86B2-B3448075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2B49-582B-4F59-9878-DEAFF0A9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D0B71-FDB2-4875-98D0-12474127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508F-E94D-4E20-89FF-1E7BD40D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5646-DEE2-4192-9759-BAEBF5E42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45272-39FC-4085-9022-952272F5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20EE7-E675-4545-BD7E-E144B8EC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ABF13-012A-411B-A453-9DA917AC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AD419-24CA-4B37-8638-3D200F7F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C86D-23C2-404B-B85C-4AD04AC9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4EB7-9978-4D84-AF19-C9B3B183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3FE18-D834-44EA-9613-28913334E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70514-5245-4BED-BC08-8D79B3C67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B582B-AE8B-460D-802C-3F71EB387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37CFC-03FE-4942-9BC1-E4D5EA0E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3AE72-7A94-462E-9203-0DC9E9B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51D11-4CD7-4BA1-B5B1-BC0C9C64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C742-DD90-409B-8A20-7E4F4E77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13FD5-8B1A-41F5-BC65-B295DAE8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5B6CA-19A9-4EA7-A0EC-CF80DCC7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BA3F7-2FC5-4B7D-B241-877AF044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9F564-068D-4F57-A23F-8CFF6765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AEC8D-7E19-47A8-A5FE-DF50C2C7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2889-F7EC-4475-A5C8-C6833061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4841-9AD7-4C36-8BC2-A9BCDA82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C63C-FFC9-48E8-A134-0B4052B2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281F6-7C39-4839-9C85-6F01253C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2D78-CA0C-4C74-B1B3-E23D8CBC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B898B-6B60-4DDD-9C3A-A7062BA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C38C2-3920-4AE0-9B36-C0D50E66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736B-7DE6-4298-A015-08F83F9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EC2A2-4E08-4999-9D82-748C75655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65B88-55C0-4322-83FF-3BF033864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38402-B1C9-4A58-8E14-061BE667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08A9C-A39F-4B31-A20B-0BA1FE64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DF70C-DF62-47B3-83CC-5CA4C8E2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A8B72-99C8-463F-8AB2-F85BA0CE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313A4-938F-4F1E-A246-AC95462E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232AC-7991-4899-B955-DFA06F4D0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E53A-1B3F-4519-AB7F-BF4DB687AE72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4D23B-7221-469A-A918-28837E22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06A53-89F3-41FC-B721-42C97617C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0D13-923D-4695-B1F9-015864AA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3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20782" y="0"/>
            <a:ext cx="12191995" cy="69206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124207" y="61872"/>
            <a:ext cx="1139910" cy="1663898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1" y="61871"/>
            <a:ext cx="789344" cy="14519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5C49BA8-9447-43E5-940A-E626A8016F62}"/>
              </a:ext>
            </a:extLst>
          </p:cNvPr>
          <p:cNvSpPr txBox="1"/>
          <p:nvPr/>
        </p:nvSpPr>
        <p:spPr>
          <a:xfrm>
            <a:off x="3789503" y="72154"/>
            <a:ext cx="473719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ยาเสพติด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53" name="Picture 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B749EB-D7E9-4E47-AA6F-71C8F162C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" y="6131464"/>
            <a:ext cx="12067792" cy="684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87" y="114192"/>
            <a:ext cx="1906679" cy="1347321"/>
          </a:xfrm>
          <a:prstGeom prst="rect">
            <a:avLst/>
          </a:prstGeom>
        </p:spPr>
      </p:pic>
      <p:pic>
        <p:nvPicPr>
          <p:cNvPr id="15" name="รูปภาพ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1103533"/>
            <a:ext cx="3029306" cy="2210369"/>
          </a:xfrm>
          <a:prstGeom prst="rect">
            <a:avLst/>
          </a:prstGeom>
        </p:spPr>
      </p:pic>
      <p:pic>
        <p:nvPicPr>
          <p:cNvPr id="16" name="รูปภาพ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7" y="1213363"/>
            <a:ext cx="3330188" cy="2114953"/>
          </a:xfrm>
          <a:prstGeom prst="rect">
            <a:avLst/>
          </a:prstGeom>
        </p:spPr>
      </p:pic>
      <p:pic>
        <p:nvPicPr>
          <p:cNvPr id="17" name="รูปภาพ 4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0652" r="9762" b="7065"/>
          <a:stretch/>
        </p:blipFill>
        <p:spPr bwMode="auto">
          <a:xfrm>
            <a:off x="5539650" y="3460337"/>
            <a:ext cx="2519697" cy="2526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รูปภาพ 3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3460336"/>
            <a:ext cx="3792230" cy="284456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76" y="1251700"/>
            <a:ext cx="3580489" cy="39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8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0" y="12876"/>
            <a:ext cx="12191995" cy="68708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27" y="114192"/>
            <a:ext cx="1906679" cy="1347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4408277" y="0"/>
            <a:ext cx="27206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สินค้า </a:t>
            </a:r>
            <a:r>
              <a:rPr lang="en-US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IPR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grpSp>
        <p:nvGrpSpPr>
          <p:cNvPr id="10" name="กลุ่ม 11"/>
          <p:cNvGrpSpPr/>
          <p:nvPr/>
        </p:nvGrpSpPr>
        <p:grpSpPr>
          <a:xfrm>
            <a:off x="1602297" y="1673002"/>
            <a:ext cx="8956797" cy="1800000"/>
            <a:chOff x="62112" y="4700699"/>
            <a:chExt cx="8956797" cy="1800000"/>
          </a:xfrm>
        </p:grpSpPr>
        <p:pic>
          <p:nvPicPr>
            <p:cNvPr id="11" name="รูปภาพ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2" y="4700699"/>
              <a:ext cx="32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รูปภาพ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909" y="4700699"/>
              <a:ext cx="32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รูปภาพ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695" y="4700699"/>
              <a:ext cx="135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รูปภาพ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112" y="4700699"/>
              <a:ext cx="1349391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กลุ่ม 4"/>
          <p:cNvGrpSpPr/>
          <p:nvPr/>
        </p:nvGrpSpPr>
        <p:grpSpPr>
          <a:xfrm>
            <a:off x="1602297" y="3702360"/>
            <a:ext cx="9141674" cy="2317173"/>
            <a:chOff x="2326" y="3958936"/>
            <a:chExt cx="9141674" cy="2805545"/>
          </a:xfrm>
        </p:grpSpPr>
        <p:sp>
          <p:nvSpPr>
            <p:cNvPr id="16" name="สี่เหลี่ยมผืนผ้า 26"/>
            <p:cNvSpPr/>
            <p:nvPr/>
          </p:nvSpPr>
          <p:spPr>
            <a:xfrm>
              <a:off x="2326" y="3958936"/>
              <a:ext cx="9141674" cy="28055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pic>
          <p:nvPicPr>
            <p:cNvPr id="18" name="รูปภาพ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16386" y="4512167"/>
              <a:ext cx="2628498" cy="16882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รูปภาพ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46511" y="4510927"/>
              <a:ext cx="2630008" cy="1689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รูปภาพ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784" y="4040556"/>
              <a:ext cx="2401083" cy="1213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รูปภาพ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784" y="5253693"/>
              <a:ext cx="2401083" cy="1416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รูปภาพ 4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7244" y="4510927"/>
              <a:ext cx="2630007" cy="1689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8260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0" y="12876"/>
            <a:ext cx="12191995" cy="68708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27" y="114192"/>
            <a:ext cx="1906679" cy="1347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4408277" y="0"/>
            <a:ext cx="27206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สินค้า </a:t>
            </a:r>
            <a:r>
              <a:rPr lang="en-US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IPR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46" y="1343294"/>
            <a:ext cx="5766092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24477" y="-12876"/>
            <a:ext cx="12191995" cy="68708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5B9BC4-292C-42B0-8454-D26319CEFA6C}"/>
              </a:ext>
            </a:extLst>
          </p:cNvPr>
          <p:cNvSpPr/>
          <p:nvPr/>
        </p:nvSpPr>
        <p:spPr>
          <a:xfrm>
            <a:off x="2662288" y="187687"/>
            <a:ext cx="686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 อุปกรณ์ อะไหล่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71" y="114192"/>
            <a:ext cx="1906679" cy="1347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59" y="1583825"/>
            <a:ext cx="5456585" cy="4092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3" y="2061226"/>
            <a:ext cx="5684714" cy="42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0" y="12876"/>
            <a:ext cx="12191995" cy="6870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34" y="114192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5B9BC4-292C-42B0-8454-D26319CEFA6C}"/>
              </a:ext>
            </a:extLst>
          </p:cNvPr>
          <p:cNvSpPr/>
          <p:nvPr/>
        </p:nvSpPr>
        <p:spPr>
          <a:xfrm>
            <a:off x="2202497" y="106286"/>
            <a:ext cx="7467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</a:t>
            </a:r>
            <a:endParaRPr lang="en-US" sz="60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69" y="1335891"/>
            <a:ext cx="5651379" cy="423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76" y="1297362"/>
            <a:ext cx="3504807" cy="4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9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119274" y="-12876"/>
            <a:ext cx="12191995" cy="6870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38" y="159391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5B9BC4-292C-42B0-8454-D26319CEFA6C}"/>
              </a:ext>
            </a:extLst>
          </p:cNvPr>
          <p:cNvSpPr/>
          <p:nvPr/>
        </p:nvSpPr>
        <p:spPr>
          <a:xfrm>
            <a:off x="2421440" y="159391"/>
            <a:ext cx="746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สินค้าอื่น ๆ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10" name="รูปภาพ 1" descr="C:\Users\108680\AppData\Local\Microsoft\Windows\INetCache\IE\95QMZ2TL\IMG_95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43" y="1529149"/>
            <a:ext cx="2406650" cy="300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3" descr="C:\Users\108680\AppData\Local\Microsoft\Windows\INetCache\IE\IENCM6HA\IMG_95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09" y="1529149"/>
            <a:ext cx="3321685" cy="220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4" descr="C:\Users\108680\AppData\Local\Microsoft\Windows\INetCache\IE\791AF8FQ\IMG_95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14" y="1585664"/>
            <a:ext cx="3003550" cy="288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5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58954" y="-12876"/>
            <a:ext cx="12191995" cy="6870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23" y="88440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5B9BC4-292C-42B0-8454-D26319CEFA6C}"/>
              </a:ext>
            </a:extLst>
          </p:cNvPr>
          <p:cNvSpPr/>
          <p:nvPr/>
        </p:nvSpPr>
        <p:spPr>
          <a:xfrm>
            <a:off x="2361121" y="254268"/>
            <a:ext cx="7467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สินค้าอื่น ๆ</a:t>
            </a:r>
            <a:endParaRPr lang="en-US" sz="66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10" name="รูปภาพ 1" descr="C:\Users\400497\AppData\Local\Microsoft\Windows\Temporary Internet Files\Content.Word\15567914127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91" y="1943790"/>
            <a:ext cx="4523740" cy="338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4" descr="C:\Users\400497\AppData\Local\Microsoft\Windows\Temporary Internet Files\Content.Word\15567913930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79" y="1943790"/>
            <a:ext cx="4595495" cy="344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33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20782" y="0"/>
            <a:ext cx="12191995" cy="69206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124207" y="61872"/>
            <a:ext cx="1139910" cy="1663898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1" y="61871"/>
            <a:ext cx="789344" cy="14519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5C49BA8-9447-43E5-940A-E626A8016F62}"/>
              </a:ext>
            </a:extLst>
          </p:cNvPr>
          <p:cNvSpPr txBox="1"/>
          <p:nvPr/>
        </p:nvSpPr>
        <p:spPr>
          <a:xfrm>
            <a:off x="3789503" y="72154"/>
            <a:ext cx="473719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ยาเสพติด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53" name="Picture 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B749EB-D7E9-4E47-AA6F-71C8F162C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" y="6131464"/>
            <a:ext cx="12067792" cy="684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87" y="114192"/>
            <a:ext cx="1906679" cy="134732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 b="6348"/>
          <a:stretch/>
        </p:blipFill>
        <p:spPr bwMode="auto">
          <a:xfrm>
            <a:off x="472135" y="1951208"/>
            <a:ext cx="4134731" cy="2454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33" y="1951207"/>
            <a:ext cx="2577622" cy="337605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2" y="1951207"/>
            <a:ext cx="2524125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3393" y="1778"/>
            <a:ext cx="12191995" cy="68708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476388-3073-458C-96C3-44C295A4F7D5}"/>
              </a:ext>
            </a:extLst>
          </p:cNvPr>
          <p:cNvSpPr/>
          <p:nvPr/>
        </p:nvSpPr>
        <p:spPr>
          <a:xfrm>
            <a:off x="3840672" y="159391"/>
            <a:ext cx="4628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7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แบรนด์เนม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ACBD6F-4FD1-43E4-8C90-33FE1EE0A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6015450"/>
            <a:ext cx="12312633" cy="84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995" y="159391"/>
            <a:ext cx="1906679" cy="1347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7" y="2382580"/>
            <a:ext cx="5148493" cy="3861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16" y="1328066"/>
            <a:ext cx="3784277" cy="2838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54" y="3099281"/>
            <a:ext cx="3692236" cy="27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180305" y="-40685"/>
            <a:ext cx="12372305" cy="6870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55" y="242535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106CA53-6FFD-4F26-B0D3-BC6C8452BD9F}"/>
              </a:ext>
            </a:extLst>
          </p:cNvPr>
          <p:cNvSpPr/>
          <p:nvPr/>
        </p:nvSpPr>
        <p:spPr>
          <a:xfrm>
            <a:off x="5120873" y="96292"/>
            <a:ext cx="2110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น้ำมัน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7E629B-AD0A-4A0D-AFE6-85EEC7AC1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28" y="5852600"/>
            <a:ext cx="12196087" cy="943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2" y="1914642"/>
            <a:ext cx="5719378" cy="3812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12" y="1860388"/>
            <a:ext cx="5673158" cy="37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0" y="12876"/>
            <a:ext cx="12191995" cy="6870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55" y="48398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4495053" y="48398"/>
            <a:ext cx="2738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บุหรี่ไฟฟ้า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6062066"/>
            <a:ext cx="12312633" cy="795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2" y="1986121"/>
            <a:ext cx="5724444" cy="4291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/>
          <a:stretch/>
        </p:blipFill>
        <p:spPr>
          <a:xfrm>
            <a:off x="6414323" y="1137832"/>
            <a:ext cx="5635325" cy="48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0" y="12876"/>
            <a:ext cx="12191995" cy="6870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35" y="159391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5214903" y="159391"/>
            <a:ext cx="1303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บุหรี่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33636" r="51011"/>
          <a:stretch/>
        </p:blipFill>
        <p:spPr>
          <a:xfrm>
            <a:off x="4297657" y="1435220"/>
            <a:ext cx="3138054" cy="4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8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0" y="12876"/>
            <a:ext cx="12191995" cy="6870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995" y="114192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5100603" y="12876"/>
            <a:ext cx="1570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ea typeface="Adobe Kaiti Std R" panose="02020400000000000000" pitchFamily="18" charset="-128"/>
                <a:cs typeface="TH SarabunPSK" panose="020B0500040200020003" pitchFamily="34" charset="-34"/>
              </a:rPr>
              <a:t>เหล้า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71" y="1213205"/>
            <a:ext cx="6105738" cy="4579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0966" y="1813710"/>
            <a:ext cx="4547197" cy="34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2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5441" y="0"/>
            <a:ext cx="12191995" cy="6870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52" y="114192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3724814" y="159391"/>
            <a:ext cx="4212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สินค้าพืชเกษตร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1" y="2429000"/>
            <a:ext cx="4497361" cy="3373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69" y="2387436"/>
            <a:ext cx="7252855" cy="34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37894" b="23065"/>
          <a:stretch/>
        </p:blipFill>
        <p:spPr>
          <a:xfrm>
            <a:off x="-5441" y="0"/>
            <a:ext cx="12191995" cy="6870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52" y="114192"/>
            <a:ext cx="1906679" cy="13473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050D97-1362-4751-9936-8793A7D5298D}"/>
              </a:ext>
            </a:extLst>
          </p:cNvPr>
          <p:cNvSpPr/>
          <p:nvPr/>
        </p:nvSpPr>
        <p:spPr>
          <a:xfrm>
            <a:off x="462387" y="159391"/>
            <a:ext cx="1139910" cy="168021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97DB6A-8D8A-4CB2-A49A-ABA083836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" y="159391"/>
            <a:ext cx="822857" cy="1513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180024-ACB4-4EC6-9099-03ED45F757C4}"/>
              </a:ext>
            </a:extLst>
          </p:cNvPr>
          <p:cNvSpPr/>
          <p:nvPr/>
        </p:nvSpPr>
        <p:spPr>
          <a:xfrm>
            <a:off x="3724814" y="159391"/>
            <a:ext cx="4212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สินค้าพืชเกษตร</a:t>
            </a:r>
            <a:endParaRPr lang="en-US" sz="7200" b="1" dirty="0">
              <a:solidFill>
                <a:srgbClr val="002060"/>
              </a:solidFill>
              <a:latin typeface="TH SarabunPSK" panose="020B0500040200020003" pitchFamily="34" charset="-34"/>
              <a:ea typeface="Adobe Kaiti Std R" panose="02020400000000000000" pitchFamily="18" charset="-128"/>
              <a:cs typeface="TH SarabunPSK" panose="020B0500040200020003" pitchFamily="34" charset="-34"/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13ED0-663D-4E07-AEA1-F325018EB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5914946"/>
            <a:ext cx="12312633" cy="943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97" y="1525905"/>
            <a:ext cx="3293637" cy="438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74" y="1492672"/>
            <a:ext cx="5959517" cy="44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35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2019-04-09T16:42:06Z</dcterms:created>
  <dcterms:modified xsi:type="dcterms:W3CDTF">2019-05-12T03:32:43Z</dcterms:modified>
</cp:coreProperties>
</file>