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2" r:id="rId3"/>
    <p:sldId id="281" r:id="rId4"/>
    <p:sldId id="284" r:id="rId5"/>
    <p:sldId id="286" r:id="rId6"/>
    <p:sldId id="285" r:id="rId7"/>
    <p:sldId id="270" r:id="rId8"/>
    <p:sldId id="272" r:id="rId9"/>
    <p:sldId id="263" r:id="rId10"/>
  </p:sldIdLst>
  <p:sldSz cx="9144000" cy="6858000" type="screen4x3"/>
  <p:notesSz cx="6807200" cy="99393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42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787" cy="496967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40" y="2"/>
            <a:ext cx="2949787" cy="496967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>
              <a:defRPr sz="1200"/>
            </a:lvl1pPr>
          </a:lstStyle>
          <a:p>
            <a:fld id="{8560C571-FF52-4640-B375-36A961250CED}" type="datetimeFigureOut">
              <a:rPr lang="th-TH" smtClean="0"/>
              <a:pPr/>
              <a:t>27/07/60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2" rIns="91420" bIns="45712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1185"/>
            <a:ext cx="5445760" cy="4472702"/>
          </a:xfrm>
          <a:prstGeom prst="rect">
            <a:avLst/>
          </a:prstGeom>
        </p:spPr>
        <p:txBody>
          <a:bodyPr vert="horz" lIns="91420" tIns="45712" rIns="91420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787" cy="496967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40" y="9440648"/>
            <a:ext cx="2949787" cy="496967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>
              <a:defRPr sz="1200"/>
            </a:lvl1pPr>
          </a:lstStyle>
          <a:p>
            <a:fld id="{5B1A8A60-114B-4315-9DA8-94CEBAE0B8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557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A8A60-114B-4315-9DA8-94CEBAE0B813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635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63B5-29CE-4BB1-A36E-DC1A10054168}" type="datetimeFigureOut">
              <a:rPr lang="th-TH" smtClean="0"/>
              <a:pPr/>
              <a:t>27/07/60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EDB2-59C6-4631-9562-9FB2E444ABB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63B5-29CE-4BB1-A36E-DC1A10054168}" type="datetimeFigureOut">
              <a:rPr lang="th-TH" smtClean="0"/>
              <a:pPr/>
              <a:t>27/07/60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EDB2-59C6-4631-9562-9FB2E444ABB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63B5-29CE-4BB1-A36E-DC1A10054168}" type="datetimeFigureOut">
              <a:rPr lang="th-TH" smtClean="0"/>
              <a:pPr/>
              <a:t>27/07/60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EDB2-59C6-4631-9562-9FB2E444ABB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165850"/>
            <a:ext cx="25193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63B5-29CE-4BB1-A36E-DC1A10054168}" type="datetimeFigureOut">
              <a:rPr lang="th-TH" smtClean="0"/>
              <a:pPr/>
              <a:t>27/07/60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EDB2-59C6-4631-9562-9FB2E444ABB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63B5-29CE-4BB1-A36E-DC1A10054168}" type="datetimeFigureOut">
              <a:rPr lang="th-TH" smtClean="0"/>
              <a:pPr/>
              <a:t>27/07/60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EDB2-59C6-4631-9562-9FB2E444ABB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63B5-29CE-4BB1-A36E-DC1A10054168}" type="datetimeFigureOut">
              <a:rPr lang="th-TH" smtClean="0"/>
              <a:pPr/>
              <a:t>27/07/60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EDB2-59C6-4631-9562-9FB2E444ABB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63B5-29CE-4BB1-A36E-DC1A10054168}" type="datetimeFigureOut">
              <a:rPr lang="th-TH" smtClean="0"/>
              <a:pPr/>
              <a:t>27/07/60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EDB2-59C6-4631-9562-9FB2E444ABB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63B5-29CE-4BB1-A36E-DC1A10054168}" type="datetimeFigureOut">
              <a:rPr lang="th-TH" smtClean="0"/>
              <a:pPr/>
              <a:t>27/07/60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EDB2-59C6-4631-9562-9FB2E444ABB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63B5-29CE-4BB1-A36E-DC1A10054168}" type="datetimeFigureOut">
              <a:rPr lang="th-TH" smtClean="0"/>
              <a:pPr/>
              <a:t>27/07/60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EDB2-59C6-4631-9562-9FB2E444ABB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63B5-29CE-4BB1-A36E-DC1A10054168}" type="datetimeFigureOut">
              <a:rPr lang="th-TH" smtClean="0"/>
              <a:pPr/>
              <a:t>27/07/60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EDB2-59C6-4631-9562-9FB2E444ABB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63B5-29CE-4BB1-A36E-DC1A10054168}" type="datetimeFigureOut">
              <a:rPr lang="th-TH" smtClean="0"/>
              <a:pPr/>
              <a:t>27/07/60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EDB2-59C6-4631-9562-9FB2E444ABB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F63B5-29CE-4BB1-A36E-DC1A10054168}" type="datetimeFigureOut">
              <a:rPr lang="th-TH" smtClean="0"/>
              <a:pPr/>
              <a:t>27/07/60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5EDB2-59C6-4631-9562-9FB2E444ABB5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 Townhall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5289" r="-293"/>
          <a:stretch>
            <a:fillRect/>
          </a:stretch>
        </p:blipFill>
        <p:spPr>
          <a:xfrm>
            <a:off x="0" y="-30343"/>
            <a:ext cx="9157711" cy="6888343"/>
          </a:xfrm>
          <a:prstGeom prst="rect">
            <a:avLst/>
          </a:prstGeom>
        </p:spPr>
      </p:pic>
      <p:sp>
        <p:nvSpPr>
          <p:cNvPr id="3" name="Rectangle 3"/>
          <p:cNvSpPr txBox="1">
            <a:spLocks/>
          </p:cNvSpPr>
          <p:nvPr/>
        </p:nvSpPr>
        <p:spPr>
          <a:xfrm>
            <a:off x="179512" y="620688"/>
            <a:ext cx="8643689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สรุปผลการดำเนินงาน บสย. ครึ่งปีแรก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2560</a:t>
            </a:r>
          </a:p>
          <a:p>
            <a:pPr algn="r"/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และมาตรการช่วยเหลือผู้ประกอบการ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SMEs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ครึ่ง</a:t>
            </a:r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</a:t>
            </a: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หลัง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r"/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r"/>
            <a:endParaRPr lang="th-TH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r"/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โดย นายนิธิศ มนุญพร</a:t>
            </a:r>
          </a:p>
          <a:p>
            <a:pPr algn="r"/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กรรมการและผู้จัดการทั่วไป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2492896"/>
            <a:ext cx="9144000" cy="0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ratchan\Pictures\LOGO\Logo TCG\Logo(Color)_25%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797189" cy="79251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 วิสัยทัศน์ พันธกิจ และ ค่านิยม</a:t>
            </a:r>
          </a:p>
        </p:txBody>
      </p:sp>
      <p:pic>
        <p:nvPicPr>
          <p:cNvPr id="14340" name="Picture 2" descr="C:\Users\ratchan\Pictures\LOGO\Logo TCG\Logo(Color)_25%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4663" y="115888"/>
            <a:ext cx="7985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152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ratchan\Pictures\2017 Vision+Mission_new\TCG Vision &amp; Mission 2017-TH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68760"/>
            <a:ext cx="4808976" cy="4896544"/>
          </a:xfrm>
          <a:prstGeom prst="rect">
            <a:avLst/>
          </a:prstGeom>
          <a:noFill/>
        </p:spPr>
      </p:pic>
      <p:pic>
        <p:nvPicPr>
          <p:cNvPr id="9" name="Picture 3" descr="C:\Users\ratchan\Pictures\25ปี บสย. 2560\LOGO 25 ปี บสย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223" y="5935989"/>
            <a:ext cx="2182828" cy="7643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atchan\Desktop\BG-townh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34714" y="1628800"/>
            <a:ext cx="62135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ยุทธศาสตร์ของ บสย. ปี 2560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708920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ยุทธศาสตร์ที่ 1  </a:t>
            </a:r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ขยาย</a:t>
            </a: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ฐานลูกค้า </a:t>
            </a:r>
            <a:r>
              <a:rPr lang="en-US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SMEs </a:t>
            </a: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ทุกกลุ่มเพื่อเพิ่ม</a:t>
            </a:r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en-US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			    </a:t>
            </a:r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เข้าถึง</a:t>
            </a: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แหล่งทุน</a:t>
            </a:r>
          </a:p>
          <a:p>
            <a:pPr>
              <a:lnSpc>
                <a:spcPct val="150000"/>
              </a:lnSpc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ยุทธศาสตร์ที่ 2  </a:t>
            </a:r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สนับสนุน</a:t>
            </a: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การให้ความรู้ทางการเงินแก่ </a:t>
            </a:r>
            <a:r>
              <a:rPr lang="en-US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SMEs</a:t>
            </a:r>
            <a:endParaRPr lang="th-TH" sz="24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150000"/>
              </a:lnSpc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ยุทธศาสตร์ที่ 3 </a:t>
            </a:r>
            <a:r>
              <a:rPr lang="en-US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วาง</a:t>
            </a: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ระบบบริหารจัดการภายในให้มีประสิทธิภาพ 		 </a:t>
            </a:r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ประสิทธิผล</a:t>
            </a: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และธรรมาภิบาล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ichuda.k\Desktop\slide งานแถลงข่าว\Presentation TownHall ผลด้านการค้ำประกันสินเชื่อ-แก้เดือน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7"/>
            <a:ext cx="9144000" cy="6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chuda.k\Desktop\slide งานแถลงข่าว\03 -(3) 2017-07-26 - Presentation -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atchan\Desktop\BG-townh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8911" y="2996952"/>
            <a:ext cx="85651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โครงการและแผนงานที่ทำในครึ่งปีหลัง</a:t>
            </a:r>
            <a:endParaRPr lang="en-US" sz="4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 Townhall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5289" r="-293"/>
          <a:stretch>
            <a:fillRect/>
          </a:stretch>
        </p:blipFill>
        <p:spPr>
          <a:xfrm>
            <a:off x="0" y="-30343"/>
            <a:ext cx="9157711" cy="6888343"/>
          </a:xfrm>
          <a:prstGeom prst="rect">
            <a:avLst/>
          </a:prstGeom>
        </p:spPr>
      </p:pic>
      <p:pic>
        <p:nvPicPr>
          <p:cNvPr id="6" name="Picture 2" descr="C:\Users\ratchan\Pictures\LOGO\Logo TCG\Logo(Color)_25%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797189" cy="792511"/>
          </a:xfrm>
          <a:prstGeom prst="rect">
            <a:avLst/>
          </a:prstGeom>
          <a:noFill/>
        </p:spPr>
      </p:pic>
      <p:pic>
        <p:nvPicPr>
          <p:cNvPr id="2050" name="Picture 2" descr="C:\Users\ratchan\Pictures\AW Mr.TCG\Mr-บสย-8 สวัสด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7254" y="908720"/>
            <a:ext cx="3157274" cy="4104456"/>
          </a:xfrm>
          <a:prstGeom prst="rect">
            <a:avLst/>
          </a:prstGeom>
          <a:noFill/>
        </p:spPr>
      </p:pic>
      <p:pic>
        <p:nvPicPr>
          <p:cNvPr id="5" name="Picture 3" descr="C:\Users\ratchan\Pictures\25ปี บสย. 2560\LOGO 25 ปี บสย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420888"/>
            <a:ext cx="4141733" cy="1450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58</Words>
  <Application>Microsoft Office PowerPoint</Application>
  <PresentationFormat>On-screen Show (4:3)</PresentationFormat>
  <Paragraphs>13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Angsana New</vt:lpstr>
      <vt:lpstr>Arial</vt:lpstr>
      <vt:lpstr>Calibri</vt:lpstr>
      <vt:lpstr>Cordia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wuttinan</dc:creator>
  <cp:lastModifiedBy>Admin</cp:lastModifiedBy>
  <cp:revision>104</cp:revision>
  <dcterms:created xsi:type="dcterms:W3CDTF">2016-12-16T10:40:34Z</dcterms:created>
  <dcterms:modified xsi:type="dcterms:W3CDTF">2017-07-27T04:56:58Z</dcterms:modified>
</cp:coreProperties>
</file>