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58" r:id="rId5"/>
    <p:sldId id="261" r:id="rId6"/>
    <p:sldId id="272" r:id="rId7"/>
    <p:sldId id="260" r:id="rId8"/>
    <p:sldId id="273" r:id="rId9"/>
    <p:sldId id="283" r:id="rId10"/>
    <p:sldId id="285" r:id="rId11"/>
    <p:sldId id="262" r:id="rId12"/>
    <p:sldId id="263" r:id="rId13"/>
    <p:sldId id="264" r:id="rId14"/>
    <p:sldId id="287" r:id="rId15"/>
    <p:sldId id="288" r:id="rId16"/>
    <p:sldId id="289" r:id="rId17"/>
    <p:sldId id="292" r:id="rId18"/>
    <p:sldId id="290" r:id="rId19"/>
    <p:sldId id="265" r:id="rId20"/>
    <p:sldId id="266" r:id="rId21"/>
    <p:sldId id="284" r:id="rId22"/>
    <p:sldId id="268" r:id="rId23"/>
    <p:sldId id="270" r:id="rId24"/>
    <p:sldId id="271" r:id="rId25"/>
    <p:sldId id="269" r:id="rId26"/>
    <p:sldId id="274" r:id="rId27"/>
    <p:sldId id="293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94" r:id="rId36"/>
    <p:sldId id="296" r:id="rId37"/>
    <p:sldId id="29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7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2416503" y="329302"/>
            <a:ext cx="497391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1437665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23FA4186-317F-4CE0-8B7F-712116994CBC}" type="slidenum">
              <a:t>‹#›</a:t>
            </a:fld>
            <a:endParaRPr lang="en-US"/>
          </a:p>
        </p:txBody>
      </p:sp>
      <p:cxnSp>
        <p:nvCxnSpPr>
          <p:cNvPr id="4" name="Straight Connector 14"/>
          <p:cNvCxnSpPr/>
          <p:nvPr/>
        </p:nvCxnSpPr>
        <p:spPr>
          <a:xfrm>
            <a:off x="2417783" y="3528541"/>
            <a:ext cx="8637066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3993212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7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51719E16-00D8-421A-BC70-FB308642ADCB}" type="slidenum">
              <a:t>‹#›</a:t>
            </a:fld>
            <a:endParaRPr lang="en-US"/>
          </a:p>
        </p:txBody>
      </p:sp>
      <p:cxnSp>
        <p:nvCxnSpPr>
          <p:cNvPr id="4" name="Straight Connector 25"/>
          <p:cNvCxnSpPr/>
          <p:nvPr/>
        </p:nvCxnSpPr>
        <p:spPr>
          <a:xfrm>
            <a:off x="1453896" y="1847088"/>
            <a:ext cx="9607518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62528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7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C07CD275-85B5-4127-9F9C-8479BDF02AC4}" type="slidenum">
              <a:t>‹#›</a:t>
            </a:fld>
            <a:endParaRPr lang="en-US"/>
          </a:p>
        </p:txBody>
      </p:sp>
      <p:cxnSp>
        <p:nvCxnSpPr>
          <p:cNvPr id="4" name="Straight Connector 14"/>
          <p:cNvCxnSpPr/>
          <p:nvPr/>
        </p:nvCxnSpPr>
        <p:spPr>
          <a:xfrm>
            <a:off x="9439113" y="798975"/>
            <a:ext cx="0" cy="4659883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352298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7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599FB405-692C-4B1C-B328-733FB94AC07B}" type="slidenum">
              <a:t>‹#›</a:t>
            </a:fld>
            <a:endParaRPr lang="en-US"/>
          </a:p>
        </p:txBody>
      </p:sp>
      <p:cxnSp>
        <p:nvCxnSpPr>
          <p:cNvPr id="4" name="Straight Connector 32"/>
          <p:cNvCxnSpPr/>
          <p:nvPr/>
        </p:nvCxnSpPr>
        <p:spPr>
          <a:xfrm>
            <a:off x="1453896" y="1847088"/>
            <a:ext cx="9607518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453262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7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3B10C75E-39F3-4275-93DB-6EB0586403A0}" type="slidenum">
              <a:t>‹#›</a:t>
            </a:fld>
            <a:endParaRPr lang="en-US"/>
          </a:p>
        </p:txBody>
      </p:sp>
      <p:cxnSp>
        <p:nvCxnSpPr>
          <p:cNvPr id="4" name="Straight Connector 14"/>
          <p:cNvCxnSpPr/>
          <p:nvPr/>
        </p:nvCxnSpPr>
        <p:spPr>
          <a:xfrm>
            <a:off x="1454243" y="3804982"/>
            <a:ext cx="8630445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78273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8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Date Placeholder 4"/>
          <p:cNvSpPr txBox="1">
            <a:spLocks noGrp="1"/>
          </p:cNvSpPr>
          <p:nvPr>
            <p:ph type="dt" sz="half" idx="7"/>
          </p:nvPr>
        </p:nvSpPr>
        <p:spPr>
          <a:xfrm>
            <a:off x="7554141" y="330372"/>
            <a:ext cx="3500716" cy="309204"/>
          </a:xfrm>
        </p:spPr>
        <p:txBody>
          <a:bodyPr/>
          <a:lstStyle>
            <a:lvl1pPr>
              <a:defRPr/>
            </a:lvl1pPr>
          </a:lstStyle>
          <a:p>
            <a:pPr lvl="0"/>
            <a:fld id="{4DF945AD-AC3A-451F-8BFD-B5D6457C793C}" type="datetime1">
              <a:rPr lang="en-US"/>
              <a:pPr lvl="0"/>
              <a:t>9/18/2016</a:t>
            </a:fld>
            <a:endParaRPr lang="en-US"/>
          </a:p>
        </p:txBody>
      </p:sp>
      <p:sp>
        <p:nvSpPr>
          <p:cNvPr id="3" name="Footer Placeholder 5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6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447FCB78-44B1-41B2-9616-7E610EF1AB84}" type="slidenum">
              <a:t>‹#›</a:t>
            </a:fld>
            <a:endParaRPr lang="en-US"/>
          </a:p>
        </p:txBody>
      </p:sp>
      <p:cxnSp>
        <p:nvCxnSpPr>
          <p:cNvPr id="5" name="Straight Connector 34"/>
          <p:cNvCxnSpPr/>
          <p:nvPr/>
        </p:nvCxnSpPr>
        <p:spPr>
          <a:xfrm>
            <a:off x="1453896" y="1847088"/>
            <a:ext cx="9607518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68993961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10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Text Placeholder 4"/>
          <p:cNvSpPr txBox="1">
            <a:spLocks noGrp="1"/>
          </p:cNvSpPr>
          <p:nvPr>
            <p:ph type="body" idx="1"/>
          </p:nvPr>
        </p:nvSpPr>
        <p:spPr>
          <a:xfrm>
            <a:off x="6412358" y="2023000"/>
            <a:ext cx="4645152" cy="80223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cap="all">
                <a:solidFill>
                  <a:srgbClr val="B71E4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5"/>
          <p:cNvSpPr txBox="1">
            <a:spLocks noGrp="1"/>
          </p:cNvSpPr>
          <p:nvPr>
            <p:ph idx="2"/>
          </p:nvPr>
        </p:nvSpPr>
        <p:spPr>
          <a:xfrm>
            <a:off x="6412358" y="2821490"/>
            <a:ext cx="4645152" cy="263736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/>
          <p:cNvSpPr txBox="1">
            <a:spLocks noGrp="1"/>
          </p:cNvSpPr>
          <p:nvPr>
            <p:ph type="dt" sz="half" idx="7"/>
          </p:nvPr>
        </p:nvSpPr>
        <p:spPr>
          <a:xfrm>
            <a:off x="7554141" y="330372"/>
            <a:ext cx="3500716" cy="309204"/>
          </a:xfrm>
        </p:spPr>
        <p:txBody>
          <a:bodyPr/>
          <a:lstStyle>
            <a:lvl1pPr>
              <a:defRPr/>
            </a:lvl1pPr>
          </a:lstStyle>
          <a:p>
            <a:pPr lvl="0"/>
            <a:fld id="{9E594447-3A44-4EF4-A44C-1B6C6CD4D5FF}" type="datetime1">
              <a:rPr lang="en-US"/>
              <a:pPr lvl="0"/>
              <a:t>9/18/2016</a:t>
            </a:fld>
            <a:endParaRPr lang="en-US"/>
          </a:p>
        </p:txBody>
      </p:sp>
      <p:sp>
        <p:nvSpPr>
          <p:cNvPr id="5" name="Footer Placeholder 7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8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F6F4DF2C-CCDF-4043-823A-D1A983993E5C}" type="slidenum">
              <a:t>‹#›</a:t>
            </a:fld>
            <a:endParaRPr lang="en-US"/>
          </a:p>
        </p:txBody>
      </p:sp>
      <p:cxnSp>
        <p:nvCxnSpPr>
          <p:cNvPr id="7" name="Straight Connector 28"/>
          <p:cNvCxnSpPr/>
          <p:nvPr/>
        </p:nvCxnSpPr>
        <p:spPr>
          <a:xfrm>
            <a:off x="1453896" y="1847088"/>
            <a:ext cx="9607518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21302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6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Slide Number Placeholder 4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4ADC01D1-F5BC-48FE-A74F-DC47F3CBDD5F}" type="slidenum">
              <a:t>‹#›</a:t>
            </a:fld>
            <a:endParaRPr lang="en-US"/>
          </a:p>
        </p:txBody>
      </p:sp>
      <p:cxnSp>
        <p:nvCxnSpPr>
          <p:cNvPr id="3" name="Straight Connector 24"/>
          <p:cNvCxnSpPr/>
          <p:nvPr/>
        </p:nvCxnSpPr>
        <p:spPr>
          <a:xfrm>
            <a:off x="1453896" y="1847088"/>
            <a:ext cx="9607518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77800302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4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354882696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8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Date Placeholder 4"/>
          <p:cNvSpPr txBox="1">
            <a:spLocks noGrp="1"/>
          </p:cNvSpPr>
          <p:nvPr>
            <p:ph type="dt" sz="half" idx="7"/>
          </p:nvPr>
        </p:nvSpPr>
        <p:spPr>
          <a:xfrm>
            <a:off x="7554141" y="330372"/>
            <a:ext cx="3500716" cy="309204"/>
          </a:xfrm>
        </p:spPr>
        <p:txBody>
          <a:bodyPr/>
          <a:lstStyle>
            <a:lvl1pPr>
              <a:defRPr/>
            </a:lvl1pPr>
          </a:lstStyle>
          <a:p>
            <a:pPr lvl="0"/>
            <a:fld id="{0139913B-6CB8-44C8-89C4-1EBC85D72EF6}" type="datetime1">
              <a:rPr lang="en-US"/>
              <a:pPr lvl="0"/>
              <a:t>9/18/2016</a:t>
            </a:fld>
            <a:endParaRPr lang="en-US"/>
          </a:p>
        </p:txBody>
      </p:sp>
      <p:sp>
        <p:nvSpPr>
          <p:cNvPr id="3" name="Footer Placeholder 5"/>
          <p:cNvSpPr txBox="1">
            <a:spLocks noGrp="1"/>
          </p:cNvSpPr>
          <p:nvPr>
            <p:ph type="ftr" sz="quarter" idx="9"/>
          </p:nvPr>
        </p:nvSpPr>
        <p:spPr>
          <a:xfrm>
            <a:off x="1451582" y="329302"/>
            <a:ext cx="5938835" cy="30920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6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0381010E-C07D-41A2-9E40-DB7D17D6B37B}" type="slidenum">
              <a:t>‹#›</a:t>
            </a:fld>
            <a:endParaRPr lang="en-US"/>
          </a:p>
        </p:txBody>
      </p:sp>
      <p:cxnSp>
        <p:nvCxnSpPr>
          <p:cNvPr id="5" name="Straight Connector 16"/>
          <p:cNvCxnSpPr/>
          <p:nvPr/>
        </p:nvCxnSpPr>
        <p:spPr>
          <a:xfrm>
            <a:off x="1448281" y="3205493"/>
            <a:ext cx="3269492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974309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8" name="Picture 6"/>
          <p:cNvPicPr>
            <a:picLocks noChangeAspect="1"/>
          </p:cNvPicPr>
          <p:nvPr/>
        </p:nvPicPr>
        <p:blipFill>
          <a:blip r:embed="rId2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9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  <p:sp>
        <p:nvSpPr>
          <p:cNvPr id="2" name="Text Placeholder 3"/>
          <p:cNvSpPr txBox="1">
            <a:spLocks noGrp="1"/>
          </p:cNvSpPr>
          <p:nvPr>
            <p:ph type="body" idx="2"/>
          </p:nvPr>
        </p:nvSpPr>
        <p:spPr>
          <a:xfrm>
            <a:off x="1450329" y="3145993"/>
            <a:ext cx="5524402" cy="2003743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4"/>
          <p:cNvSpPr txBox="1">
            <a:spLocks noGrp="1"/>
          </p:cNvSpPr>
          <p:nvPr>
            <p:ph type="dt" sz="half" idx="7"/>
          </p:nvPr>
        </p:nvSpPr>
        <p:spPr>
          <a:xfrm>
            <a:off x="1447385" y="5469858"/>
            <a:ext cx="5527346" cy="320122"/>
          </a:xfrm>
        </p:spPr>
        <p:txBody>
          <a:bodyPr/>
          <a:lstStyle>
            <a:lvl1pPr algn="l">
              <a:defRPr/>
            </a:lvl1pPr>
          </a:lstStyle>
          <a:p>
            <a:pPr lvl="0"/>
            <a:fld id="{A3B61789-1EE2-4610-8DA0-8087D3A911EA}" type="datetime1">
              <a:rPr lang="en-US"/>
              <a:pPr lvl="0"/>
              <a:t>9/18/2016</a:t>
            </a:fld>
            <a:endParaRPr lang="en-US"/>
          </a:p>
        </p:txBody>
      </p:sp>
      <p:sp>
        <p:nvSpPr>
          <p:cNvPr id="4" name="Footer Placeholder 5"/>
          <p:cNvSpPr txBox="1">
            <a:spLocks noGrp="1"/>
          </p:cNvSpPr>
          <p:nvPr>
            <p:ph type="ftr" sz="quarter" idx="9"/>
          </p:nvPr>
        </p:nvSpPr>
        <p:spPr>
          <a:xfrm>
            <a:off x="1447385" y="318640"/>
            <a:ext cx="5541007" cy="32092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6"/>
          <p:cNvSpPr txBox="1">
            <a:spLocks noGrp="1"/>
          </p:cNvSpPr>
          <p:nvPr>
            <p:ph type="sldNum" sz="quarter" idx="8"/>
          </p:nvPr>
        </p:nvSpPr>
        <p:spPr>
          <a:xfrm>
            <a:off x="480060" y="798975"/>
            <a:ext cx="811017" cy="503578"/>
          </a:xfrm>
        </p:spPr>
        <p:txBody>
          <a:bodyPr/>
          <a:lstStyle>
            <a:lvl1pPr>
              <a:defRPr/>
            </a:lvl1pPr>
          </a:lstStyle>
          <a:p>
            <a:pPr lvl="0"/>
            <a:fld id="{5C542177-2E54-4E5B-A90E-7848DBEC9F05}" type="slidenum">
              <a:t>‹#›</a:t>
            </a:fld>
            <a:endParaRPr lang="en-US"/>
          </a:p>
        </p:txBody>
      </p:sp>
      <p:cxnSp>
        <p:nvCxnSpPr>
          <p:cNvPr id="6" name="Straight Connector 30"/>
          <p:cNvCxnSpPr/>
          <p:nvPr/>
        </p:nvCxnSpPr>
        <p:spPr>
          <a:xfrm>
            <a:off x="1447385" y="3143606"/>
            <a:ext cx="5527347" cy="0"/>
          </a:xfrm>
          <a:prstGeom prst="straightConnector1">
            <a:avLst/>
          </a:prstGeom>
          <a:noFill/>
          <a:ln w="31747" cap="flat">
            <a:solidFill>
              <a:srgbClr val="B71E42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985283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EAE7"/>
            </a:gs>
            <a:gs pos="100000">
              <a:srgbClr val="CAC6C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2019479"/>
            <a:ext cx="12191996" cy="4105939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13"/>
          <a:srcRect t="1538" b="-1538"/>
          <a:stretch>
            <a:fillRect/>
          </a:stretch>
        </p:blipFill>
        <p:spPr>
          <a:xfrm>
            <a:off x="0" y="6126480"/>
            <a:ext cx="12191996" cy="74295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Placeholder 1"/>
          <p:cNvSpPr txBox="1">
            <a:spLocks noGrp="1"/>
          </p:cNvSpPr>
          <p:nvPr>
            <p:ph type="title"/>
          </p:nvPr>
        </p:nvSpPr>
        <p:spPr>
          <a:xfrm>
            <a:off x="1451582" y="804516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 txBox="1">
            <a:spLocks noGrp="1"/>
          </p:cNvSpPr>
          <p:nvPr>
            <p:ph type="body" idx="1"/>
          </p:nvPr>
        </p:nvSpPr>
        <p:spPr>
          <a:xfrm>
            <a:off x="1451582" y="2015730"/>
            <a:ext cx="9603275" cy="34506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7554141" y="330372"/>
            <a:ext cx="3500716" cy="30920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000" b="0" i="0" u="none" strike="noStrike" kern="1200" cap="none" spc="0" baseline="0">
                <a:solidFill>
                  <a:srgbClr val="898989"/>
                </a:solidFill>
                <a:uFillTx/>
                <a:latin typeface="Gill Sans MT"/>
              </a:defRPr>
            </a:lvl1pPr>
          </a:lstStyle>
          <a:p>
            <a:pPr lvl="0"/>
            <a:fld id="{6A953403-82B3-445D-B0B3-C29AA4DB5AB3}" type="datetime1">
              <a:rPr lang="en-US"/>
              <a:pPr lvl="0"/>
              <a:t>9/18/2016</a:t>
            </a:fld>
            <a:endParaRPr lang="en-US"/>
          </a:p>
        </p:txBody>
      </p:sp>
      <p:sp>
        <p:nvSpPr>
          <p:cNvPr id="7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1451582" y="329302"/>
            <a:ext cx="5938835" cy="30920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000" b="0" i="0" u="none" strike="noStrike" kern="1200" cap="none" spc="0" baseline="0">
                <a:solidFill>
                  <a:srgbClr val="898989"/>
                </a:solidFill>
                <a:uFillTx/>
                <a:latin typeface="Gill Sans MT"/>
              </a:defRPr>
            </a:lvl1pPr>
          </a:lstStyle>
          <a:p>
            <a:pPr lvl="0"/>
            <a:endParaRPr lang="en-US"/>
          </a:p>
        </p:txBody>
      </p:sp>
      <p:sp>
        <p:nvSpPr>
          <p:cNvPr id="8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480060" y="798975"/>
            <a:ext cx="811017" cy="5035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800" b="0" i="0" u="none" strike="noStrike" kern="1200" cap="none" spc="0" baseline="0">
                <a:solidFill>
                  <a:srgbClr val="B71E42"/>
                </a:solidFill>
                <a:uFillTx/>
                <a:latin typeface="Gill Sans MT"/>
              </a:defRPr>
            </a:lvl1pPr>
          </a:lstStyle>
          <a:p>
            <a:pPr lvl="0"/>
            <a:fld id="{ADFF7113-FDA2-4989-A528-A1B111B6B041}" type="slidenum">
              <a:t>‹#›</a:t>
            </a:fld>
            <a:endParaRPr lang="en-US"/>
          </a:p>
        </p:txBody>
      </p:sp>
      <p:cxnSp>
        <p:nvCxnSpPr>
          <p:cNvPr id="9" name="Straight Connector 9"/>
          <p:cNvCxnSpPr/>
          <p:nvPr/>
        </p:nvCxnSpPr>
        <p:spPr>
          <a:xfrm>
            <a:off x="0" y="6128409"/>
            <a:ext cx="12191996" cy="0"/>
          </a:xfrm>
          <a:prstGeom prst="straightConnector1">
            <a:avLst/>
          </a:prstGeom>
          <a:noFill/>
          <a:ln w="12701" cap="flat">
            <a:solidFill>
              <a:srgbClr val="000001">
                <a:alpha val="20000"/>
              </a:srgbClr>
            </a:solidFill>
            <a:prstDash val="solid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3200" b="0" i="0" u="none" strike="noStrike" kern="1200" cap="all" spc="0" baseline="0">
          <a:solidFill>
            <a:srgbClr val="000000"/>
          </a:solidFill>
          <a:uFillTx/>
          <a:latin typeface="Gill Sans MT"/>
        </a:defRPr>
      </a:lvl1pPr>
    </p:titleStyle>
    <p:bodyStyle>
      <a:lvl1pPr marL="228600" marR="0" lvl="0" indent="-228600" algn="l" defTabSz="914400" rtl="0" fontAlgn="auto" hangingPunct="1">
        <a:lnSpc>
          <a:spcPct val="120000"/>
        </a:lnSpc>
        <a:spcBef>
          <a:spcPts val="1000"/>
        </a:spcBef>
        <a:spcAft>
          <a:spcPts val="0"/>
        </a:spcAft>
        <a:buClr>
          <a:srgbClr val="B71E42"/>
        </a:buClr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Gill Sans MT"/>
        </a:defRPr>
      </a:lvl1pPr>
      <a:lvl2pPr marL="685800" marR="0" lvl="1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Clr>
          <a:srgbClr val="B71E42"/>
        </a:buClr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Gill Sans MT"/>
        </a:defRPr>
      </a:lvl2pPr>
      <a:lvl3pPr marL="1143000" marR="0" lvl="2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Clr>
          <a:srgbClr val="B71E42"/>
        </a:buClr>
        <a:buSzPct val="100000"/>
        <a:buFont typeface="Arial" pitchFamily="34"/>
        <a:buChar char="•"/>
        <a:tabLst/>
        <a:defRPr lang="en-US" sz="1600" b="0" i="0" u="none" strike="noStrike" kern="1200" cap="none" spc="0" baseline="0">
          <a:solidFill>
            <a:srgbClr val="000000"/>
          </a:solidFill>
          <a:uFillTx/>
          <a:latin typeface="Gill Sans MT"/>
        </a:defRPr>
      </a:lvl3pPr>
      <a:lvl4pPr marL="1600200" marR="0" lvl="3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Clr>
          <a:srgbClr val="B71E42"/>
        </a:buClr>
        <a:buSzPct val="100000"/>
        <a:buFont typeface="Arial" pitchFamily="34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Gill Sans MT"/>
        </a:defRPr>
      </a:lvl4pPr>
      <a:lvl5pPr marL="2057400" marR="0" lvl="4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Clr>
          <a:srgbClr val="B71E42"/>
        </a:buClr>
        <a:buSzPct val="100000"/>
        <a:buFont typeface="Arial" pitchFamily="34"/>
        <a:buChar char="•"/>
        <a:tabLst/>
        <a:defRPr lang="en-US" sz="1200" b="0" i="0" u="none" strike="noStrike" kern="1200" cap="none" spc="0" baseline="0">
          <a:solidFill>
            <a:srgbClr val="000000"/>
          </a:solidFill>
          <a:uFillTx/>
          <a:latin typeface="Gill Sans MT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nggarden.com" TargetMode="External"/><Relationship Id="rId2" Type="http://schemas.openxmlformats.org/officeDocument/2006/relationships/hyperlink" Target="mailto:konggardenresort2012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966712"/>
            <a:ext cx="9603275" cy="9667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7200" b="1">
                <a:solidFill>
                  <a:srgbClr val="92D050"/>
                </a:solidFill>
              </a:rPr>
              <a:t>Kong</a:t>
            </a:r>
            <a:r>
              <a:rPr lang="th-TH" sz="7200" b="1">
                <a:solidFill>
                  <a:srgbClr val="92D050"/>
                </a:solidFill>
                <a:cs typeface="Angsana New" pitchFamily="18"/>
              </a:rPr>
              <a:t> </a:t>
            </a:r>
            <a:r>
              <a:rPr lang="en-US" sz="7200" b="1">
                <a:solidFill>
                  <a:srgbClr val="92D050"/>
                </a:solidFill>
              </a:rPr>
              <a:t>garden</a:t>
            </a:r>
            <a:r>
              <a:rPr lang="th-TH" sz="7200" b="1">
                <a:solidFill>
                  <a:srgbClr val="92D050"/>
                </a:solidFill>
                <a:cs typeface="Angsana New" pitchFamily="18"/>
              </a:rPr>
              <a:t> </a:t>
            </a:r>
            <a:r>
              <a:rPr lang="en-US" sz="7200" b="1">
                <a:solidFill>
                  <a:srgbClr val="92D050"/>
                </a:solidFill>
              </a:rPr>
              <a:t> resort</a:t>
            </a:r>
          </a:p>
        </p:txBody>
      </p:sp>
      <p:sp>
        <p:nvSpPr>
          <p:cNvPr id="3" name="Subtitle 4"/>
          <p:cNvSpPr txBox="1">
            <a:spLocks noGrp="1"/>
          </p:cNvSpPr>
          <p:nvPr>
            <p:ph idx="1"/>
          </p:nvPr>
        </p:nvSpPr>
        <p:spPr>
          <a:xfrm>
            <a:off x="1451582" y="3198690"/>
            <a:ext cx="10319616" cy="22676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lvl="0" indent="0">
              <a:buNone/>
            </a:pPr>
            <a:r>
              <a:rPr lang="th-TH" sz="3000">
                <a:solidFill>
                  <a:srgbClr val="3E382F"/>
                </a:solidFill>
                <a:latin typeface="Browallia New" pitchFamily="34"/>
                <a:cs typeface="Cordia New" pitchFamily="34"/>
              </a:rPr>
              <a:t>ก้องการ์เด้น รีสอร์ท เขาใหญ่ จังหวัดนครราชสีมา รีสอร์ทส่วนตัวท่ามกลางภูเขาและแมกไม้</a:t>
            </a:r>
            <a:r>
              <a:rPr lang="en-US" sz="3000">
                <a:solidFill>
                  <a:srgbClr val="3E382F"/>
                </a:solidFill>
                <a:latin typeface="Browallia New" pitchFamily="34"/>
              </a:rPr>
              <a:t> </a:t>
            </a:r>
            <a:r>
              <a:rPr lang="th-TH" sz="3000">
                <a:solidFill>
                  <a:srgbClr val="3E382F"/>
                </a:solidFill>
                <a:latin typeface="Browallia New" pitchFamily="34"/>
                <a:cs typeface="Cordia New" pitchFamily="34"/>
              </a:rPr>
              <a:t>บนพื้นที่</a:t>
            </a:r>
            <a:r>
              <a:rPr lang="en-US" sz="3000">
                <a:solidFill>
                  <a:srgbClr val="3E382F"/>
                </a:solidFill>
                <a:latin typeface="Browallia New" pitchFamily="34"/>
              </a:rPr>
              <a:t> </a:t>
            </a:r>
            <a:r>
              <a:rPr lang="th-TH" sz="3000">
                <a:solidFill>
                  <a:srgbClr val="3E382F"/>
                </a:solidFill>
                <a:latin typeface="Browallia New" pitchFamily="34"/>
                <a:cs typeface="Cordia New" pitchFamily="34"/>
              </a:rPr>
              <a:t>36 ไร่ ทุกห้องของก้องการ์เด้น ทั้งโซนโรงแรม และ บ้านพัก </a:t>
            </a:r>
            <a:r>
              <a:rPr lang="en-US" sz="3000">
                <a:solidFill>
                  <a:srgbClr val="3E382F"/>
                </a:solidFill>
                <a:latin typeface="Browallia New" pitchFamily="34"/>
              </a:rPr>
              <a:t> </a:t>
            </a:r>
            <a:r>
              <a:rPr lang="th-TH" sz="3000">
                <a:solidFill>
                  <a:srgbClr val="3E382F"/>
                </a:solidFill>
                <a:latin typeface="Browallia New" pitchFamily="34"/>
                <a:cs typeface="Cordia New" pitchFamily="34"/>
              </a:rPr>
              <a:t>รีสอร์ท จะถูกล้อมรอบด้วยสวนพันธุ์ไม้อันเขียวขจี </a:t>
            </a:r>
            <a:r>
              <a:rPr lang="en-US" sz="3000">
                <a:solidFill>
                  <a:srgbClr val="3E382F"/>
                </a:solidFill>
                <a:latin typeface="Browallia New" pitchFamily="34"/>
              </a:rPr>
              <a:t> </a:t>
            </a:r>
            <a:r>
              <a:rPr lang="th-TH" sz="3000">
                <a:solidFill>
                  <a:srgbClr val="3E382F"/>
                </a:solidFill>
                <a:latin typeface="Browallia New" pitchFamily="34"/>
                <a:cs typeface="Cordia New" pitchFamily="34"/>
              </a:rPr>
              <a:t>ทุกพื้นที่สามารถเข้าถึงความสวยงาม และธรรมชาติได้อย่างแท้จริง ทั้งลำธารน้ำภายในไร่ และหอคอยต้นไม้ เหมาะสำหรับการพักผ่อนเป็นส่วนตัว กับครอบครัว และการจัดเลี้ยงเป็นหมู่คณะ</a:t>
            </a:r>
            <a:endParaRPr lang="en-US" sz="3000">
              <a:solidFill>
                <a:srgbClr val="3E382F"/>
              </a:solidFill>
              <a:latin typeface="Browallia New" pitchFamily="34"/>
            </a:endParaRPr>
          </a:p>
          <a:p>
            <a:pPr lvl="0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804516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 sz="7200" b="1">
                <a:solidFill>
                  <a:srgbClr val="0070C0"/>
                </a:solidFill>
              </a:rPr>
              <a:t>facilities</a:t>
            </a:r>
          </a:p>
        </p:txBody>
      </p:sp>
      <p:sp>
        <p:nvSpPr>
          <p:cNvPr id="3" name="Content Placeholder 4"/>
          <p:cNvSpPr txBox="1">
            <a:spLocks noGrp="1"/>
          </p:cNvSpPr>
          <p:nvPr>
            <p:ph idx="1"/>
          </p:nvPr>
        </p:nvSpPr>
        <p:spPr>
          <a:xfrm>
            <a:off x="1451582" y="2015730"/>
            <a:ext cx="9603275" cy="40688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th-TH" sz="2800">
                <a:solidFill>
                  <a:srgbClr val="3E382F"/>
                </a:solidFill>
                <a:cs typeface="Cordia New" pitchFamily="34"/>
              </a:rPr>
              <a:t>การรับรองแบบธรรมชาติ ที่เพียบพร้อมไปด้วยความสะดวกสบาย ให้คุณได้สัมผัสได้อย่างกลมกลืน ที่ก้องการ์เด้น</a:t>
            </a:r>
            <a:endParaRPr lang="en-US" sz="2800">
              <a:solidFill>
                <a:srgbClr val="3E382F"/>
              </a:solidFill>
            </a:endParaRPr>
          </a:p>
          <a:p>
            <a:pPr lvl="0"/>
            <a:r>
              <a:rPr lang="th-TH" sz="2800">
                <a:solidFill>
                  <a:srgbClr val="3E382F"/>
                </a:solidFill>
                <a:cs typeface="Cordia New" pitchFamily="34"/>
              </a:rPr>
              <a:t>ห้องประชุมสัมมนา ขนาด </a:t>
            </a:r>
            <a:r>
              <a:rPr lang="en-US" sz="2800">
                <a:solidFill>
                  <a:srgbClr val="3E382F"/>
                </a:solidFill>
                <a:latin typeface="CordiaUPC" pitchFamily="34"/>
                <a:cs typeface="CordiaUPC" pitchFamily="34"/>
              </a:rPr>
              <a:t>150</a:t>
            </a:r>
            <a:r>
              <a:rPr lang="en-US" sz="2800">
                <a:solidFill>
                  <a:srgbClr val="3E382F"/>
                </a:solidFill>
              </a:rPr>
              <a:t> </a:t>
            </a:r>
            <a:r>
              <a:rPr lang="th-TH" sz="2800">
                <a:solidFill>
                  <a:srgbClr val="3E382F"/>
                </a:solidFill>
                <a:cs typeface="Cordia New" pitchFamily="34"/>
              </a:rPr>
              <a:t>ท่าน</a:t>
            </a:r>
          </a:p>
          <a:p>
            <a:pPr lvl="0"/>
            <a:r>
              <a:rPr lang="th-TH" sz="2800">
                <a:solidFill>
                  <a:srgbClr val="3E382F"/>
                </a:solidFill>
                <a:cs typeface="Cordia New" pitchFamily="34"/>
              </a:rPr>
              <a:t>พื้นที่สำหรับจัดกิจกรรมกลางแจ้ง </a:t>
            </a:r>
          </a:p>
          <a:p>
            <a:pPr lvl="0"/>
            <a:r>
              <a:rPr lang="th-TH" sz="2800">
                <a:solidFill>
                  <a:srgbClr val="3E382F"/>
                </a:solidFill>
                <a:cs typeface="Cordia New" pitchFamily="34"/>
              </a:rPr>
              <a:t>สนามฟุตบอล</a:t>
            </a:r>
          </a:p>
          <a:p>
            <a:pPr lvl="0"/>
            <a:r>
              <a:rPr lang="th-TH" sz="2800">
                <a:solidFill>
                  <a:srgbClr val="3E382F"/>
                </a:solidFill>
                <a:cs typeface="Cordia New" pitchFamily="34"/>
              </a:rPr>
              <a:t>สนามเด็กเล่น</a:t>
            </a:r>
          </a:p>
          <a:p>
            <a:pPr lvl="0"/>
            <a:r>
              <a:rPr lang="th-TH" sz="2800">
                <a:solidFill>
                  <a:srgbClr val="3E382F"/>
                </a:solidFill>
                <a:cs typeface="Cordia New" pitchFamily="34"/>
              </a:rPr>
              <a:t>สวนขนาดใหญ่</a:t>
            </a:r>
          </a:p>
          <a:p>
            <a:pPr lvl="0"/>
            <a:endParaRPr lang="th-TH" sz="2400" b="1">
              <a:solidFill>
                <a:srgbClr val="3E382F"/>
              </a:solidFill>
              <a:cs typeface="Cordia New" pitchFamily="34"/>
            </a:endParaRPr>
          </a:p>
          <a:p>
            <a:pPr lvl="0"/>
            <a:endParaRPr lang="en-US" sz="3600" b="1">
              <a:solidFill>
                <a:srgbClr val="3E382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7889" y="217544"/>
            <a:ext cx="9603275" cy="16120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70C0"/>
                </a:solidFill>
              </a:rPr>
              <a:t>Seminar  room</a:t>
            </a:r>
          </a:p>
        </p:txBody>
      </p:sp>
      <p:pic>
        <p:nvPicPr>
          <p:cNvPr id="3" name="Picture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9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89" y="0"/>
            <a:ext cx="12196386" cy="685800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9344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 noGrp="1"/>
          </p:cNvSpPr>
          <p:nvPr>
            <p:ph type="title"/>
          </p:nvPr>
        </p:nvSpPr>
        <p:spPr>
          <a:xfrm>
            <a:off x="129451" y="167783"/>
            <a:ext cx="9603275" cy="154099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70C0"/>
                </a:solidFill>
              </a:rPr>
              <a:t>Event space</a:t>
            </a:r>
          </a:p>
        </p:txBody>
      </p:sp>
      <p:pic>
        <p:nvPicPr>
          <p:cNvPr id="3" name="Picture 1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339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13733" y="199028"/>
            <a:ext cx="10941125" cy="1654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70C0"/>
                </a:solidFill>
              </a:rPr>
              <a:t>Football field</a:t>
            </a:r>
          </a:p>
        </p:txBody>
      </p:sp>
      <p:pic>
        <p:nvPicPr>
          <p:cNvPr id="3" name="Picture 1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8284"/>
            <a:ext cx="12191996" cy="5919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9451" y="193212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70C0"/>
                </a:solidFill>
              </a:rPr>
              <a:t>playground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37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7889" y="201808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70C0"/>
                </a:solidFill>
              </a:rPr>
              <a:t>Big  garden</a:t>
            </a:r>
          </a:p>
        </p:txBody>
      </p:sp>
      <p:pic>
        <p:nvPicPr>
          <p:cNvPr id="3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23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804516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 sz="7200" b="1">
                <a:solidFill>
                  <a:srgbClr val="FF0000"/>
                </a:solidFill>
              </a:rPr>
              <a:t>activities</a:t>
            </a:r>
          </a:p>
        </p:txBody>
      </p:sp>
      <p:sp>
        <p:nvSpPr>
          <p:cNvPr id="3" name="Content Placeholder 4"/>
          <p:cNvSpPr txBox="1">
            <a:spLocks noGrp="1"/>
          </p:cNvSpPr>
          <p:nvPr>
            <p:ph idx="1"/>
          </p:nvPr>
        </p:nvSpPr>
        <p:spPr>
          <a:xfrm>
            <a:off x="1451582" y="2015730"/>
            <a:ext cx="10475997" cy="34506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lvl="0" indent="0">
              <a:buNone/>
            </a:pPr>
            <a:r>
              <a:rPr lang="th-TH" sz="2800">
                <a:solidFill>
                  <a:srgbClr val="3E382F"/>
                </a:solidFill>
                <a:cs typeface="Cordia New" pitchFamily="34"/>
              </a:rPr>
              <a:t>ก้องการ์เด้นรีสอร์ท มีกิจกรรมต่างๆเพื่อรองรับ ให้ท่านได้ทำท่ามกลางความเป็นธรรมชาติ </a:t>
            </a:r>
            <a:br>
              <a:rPr lang="th-TH" sz="2800">
                <a:solidFill>
                  <a:srgbClr val="3E382F"/>
                </a:solidFill>
                <a:cs typeface="Cordia New" pitchFamily="34"/>
              </a:rPr>
            </a:br>
            <a:r>
              <a:rPr lang="th-TH" sz="2800">
                <a:solidFill>
                  <a:srgbClr val="3E382F"/>
                </a:solidFill>
                <a:cs typeface="Cordia New" pitchFamily="34"/>
              </a:rPr>
              <a:t>ไม่ว่าจะเป็นกิจกรรมนันทนาการ การกีฬา การออกกำลังกาย การเรียนรู้เพื่อทักษะด้านต่างๆ   รวมไปถึงการสัมนาสำหรับองค์กร หรือหมู่คณะ</a:t>
            </a:r>
            <a:endParaRPr lang="en-US" sz="2800">
              <a:solidFill>
                <a:srgbClr val="3E382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 noGrp="1"/>
          </p:cNvSpPr>
          <p:nvPr>
            <p:ph type="title"/>
          </p:nvPr>
        </p:nvSpPr>
        <p:spPr>
          <a:xfrm>
            <a:off x="156380" y="199028"/>
            <a:ext cx="10912687" cy="12652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Seminar  &amp;  walk rally</a:t>
            </a:r>
          </a:p>
        </p:txBody>
      </p:sp>
      <p:pic>
        <p:nvPicPr>
          <p:cNvPr id="3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66712"/>
            <a:ext cx="12191996" cy="59061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804516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endParaRPr lang="en-US"/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35"/>
            <a:ext cx="12191996" cy="6840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7951" y="281516"/>
            <a:ext cx="11117238" cy="154099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Growing  organic   vegetables  coach</a:t>
            </a:r>
            <a:br>
              <a:rPr lang="en-US"/>
            </a:br>
            <a:br>
              <a:rPr lang="en-US"/>
            </a:br>
            <a:r>
              <a:rPr lang="en-US"/>
              <a:t> </a:t>
            </a:r>
            <a:endParaRPr lang="en-US" b="1"/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52017"/>
            <a:ext cx="12191996" cy="5811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01022" y="182002"/>
            <a:ext cx="9603275" cy="15694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Ride  bicycle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95636"/>
            <a:ext cx="12191996" cy="5943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28965" y="210440"/>
            <a:ext cx="9603275" cy="15694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BBq  party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09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15232" y="238868"/>
            <a:ext cx="9603275" cy="154099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Outdoor  party</a:t>
            </a:r>
          </a:p>
        </p:txBody>
      </p:sp>
      <p:pic>
        <p:nvPicPr>
          <p:cNvPr id="3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8284"/>
            <a:ext cx="12191996" cy="5919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6380" y="184809"/>
            <a:ext cx="10898477" cy="16689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Karaoke  party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95636"/>
            <a:ext cx="12191996" cy="5942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2161" y="189116"/>
            <a:ext cx="10955334" cy="164050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Childrens  party</a:t>
            </a:r>
          </a:p>
        </p:txBody>
      </p:sp>
      <p:pic>
        <p:nvPicPr>
          <p:cNvPr id="3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81417"/>
            <a:ext cx="12191996" cy="5983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15232" y="199028"/>
            <a:ext cx="9603275" cy="16120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FF0000"/>
                </a:solidFill>
              </a:rPr>
              <a:t>Event </a:t>
            </a:r>
            <a:r>
              <a:rPr lang="th-TH" sz="3600" b="1">
                <a:solidFill>
                  <a:srgbClr val="FF0000"/>
                </a:solidFill>
                <a:cs typeface="Angsana New" pitchFamily="18"/>
              </a:rPr>
              <a:t> </a:t>
            </a:r>
            <a:r>
              <a:rPr lang="en-US" sz="3600" b="1">
                <a:solidFill>
                  <a:srgbClr val="FF0000"/>
                </a:solidFill>
              </a:rPr>
              <a:t>information</a:t>
            </a:r>
            <a:br>
              <a:rPr lang="en-US"/>
            </a:br>
            <a:endParaRPr lang="en-US"/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428" y="895636"/>
            <a:ext cx="12191996" cy="59731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804516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 sz="7200" b="1">
                <a:solidFill>
                  <a:srgbClr val="7C705E"/>
                </a:solidFill>
              </a:rPr>
              <a:t>local  Attractions</a:t>
            </a:r>
            <a:r>
              <a:rPr lang="th-TH" sz="7200" b="1">
                <a:solidFill>
                  <a:srgbClr val="7C705E"/>
                </a:solidFill>
                <a:cs typeface="Angsana New" pitchFamily="18"/>
              </a:rPr>
              <a:t> </a:t>
            </a:r>
            <a:endParaRPr lang="en-US" sz="7200">
              <a:solidFill>
                <a:srgbClr val="7C705E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4746" y="217544"/>
            <a:ext cx="9603275" cy="16120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7C705E"/>
                </a:solidFill>
              </a:rPr>
              <a:t>P.b  valley</a:t>
            </a:r>
          </a:p>
        </p:txBody>
      </p:sp>
      <p:pic>
        <p:nvPicPr>
          <p:cNvPr id="3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23579"/>
            <a:ext cx="12191996" cy="5834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86318" y="112324"/>
            <a:ext cx="9603275" cy="1708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th-TH" sz="5400" b="1">
                <a:solidFill>
                  <a:srgbClr val="7C705E"/>
                </a:solidFill>
                <a:latin typeface="CordiaUPC" pitchFamily="34"/>
                <a:cs typeface="CordiaUPC" pitchFamily="34"/>
              </a:rPr>
              <a:t>ล่องแก่ง ภูเกาะ</a:t>
            </a:r>
            <a:endParaRPr lang="en-US" sz="5400" b="1">
              <a:solidFill>
                <a:srgbClr val="7C705E"/>
              </a:solidFill>
              <a:latin typeface="CordiaUPC" pitchFamily="34"/>
              <a:cs typeface="CordiaUPC" pitchFamily="34"/>
            </a:endParaRPr>
          </a:p>
        </p:txBody>
      </p:sp>
      <p:pic>
        <p:nvPicPr>
          <p:cNvPr id="3" name="Picture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1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804516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 sz="7200" b="1">
                <a:solidFill>
                  <a:srgbClr val="00B050"/>
                </a:solidFill>
              </a:rPr>
              <a:t>accommodation</a:t>
            </a:r>
          </a:p>
        </p:txBody>
      </p:sp>
      <p:sp>
        <p:nvSpPr>
          <p:cNvPr id="3" name="Content Placeholder 4"/>
          <p:cNvSpPr txBox="1">
            <a:spLocks noGrp="1"/>
          </p:cNvSpPr>
          <p:nvPr>
            <p:ph idx="1"/>
          </p:nvPr>
        </p:nvSpPr>
        <p:spPr>
          <a:xfrm>
            <a:off x="1451582" y="2015730"/>
            <a:ext cx="9603275" cy="34506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lvl="0" indent="0">
              <a:buNone/>
            </a:pPr>
            <a:r>
              <a:rPr lang="th-TH" sz="2800">
                <a:solidFill>
                  <a:srgbClr val="3E382F"/>
                </a:solidFill>
                <a:cs typeface="Cordia New" pitchFamily="34"/>
              </a:rPr>
              <a:t>ก้องการ์เด้นรีสอร์ทขอต้อนรับคุณสัมผัสกับที่พักหลายรูปแบบตามสไตล์ของคุณอาทิเช่น ก้องการ์เด้นดีลักซ์ ก้องการ์เด้นแฟมิลี่</a:t>
            </a:r>
            <a:r>
              <a:rPr lang="en-US" sz="2800">
                <a:solidFill>
                  <a:srgbClr val="3E382F"/>
                </a:solidFill>
              </a:rPr>
              <a:t> </a:t>
            </a:r>
            <a:r>
              <a:rPr lang="th-TH" sz="2800">
                <a:solidFill>
                  <a:srgbClr val="3E382F"/>
                </a:solidFill>
                <a:cs typeface="Cordia New" pitchFamily="34"/>
              </a:rPr>
              <a:t>ก้องการ์เด้นไพรเวท ก้องการ์เด้นวิลเลช</a:t>
            </a:r>
            <a:br>
              <a:rPr lang="th-TH" sz="2800">
                <a:solidFill>
                  <a:srgbClr val="3E382F"/>
                </a:solidFill>
                <a:cs typeface="Cordia New" pitchFamily="34"/>
              </a:rPr>
            </a:br>
            <a:r>
              <a:rPr lang="th-TH" sz="2800">
                <a:solidFill>
                  <a:srgbClr val="3E382F"/>
                </a:solidFill>
                <a:cs typeface="Cordia New" pitchFamily="34"/>
              </a:rPr>
              <a:t>และ ก้องการ์เด้นแคมปิ้ง</a:t>
            </a:r>
            <a:endParaRPr lang="en-US" sz="2800">
              <a:solidFill>
                <a:srgbClr val="3E382F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9451" y="203325"/>
            <a:ext cx="9603275" cy="152677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7C705E"/>
                </a:solidFill>
              </a:rPr>
              <a:t>granmonte  vineyard</a:t>
            </a:r>
          </a:p>
        </p:txBody>
      </p:sp>
      <p:pic>
        <p:nvPicPr>
          <p:cNvPr id="3" name="Picture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66712"/>
            <a:ext cx="12191996" cy="5870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9451" y="224649"/>
            <a:ext cx="9603275" cy="15694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7C705E"/>
                </a:solidFill>
              </a:rPr>
              <a:t>suwan  farm</a:t>
            </a:r>
            <a:br>
              <a:rPr lang="en-US"/>
            </a:br>
            <a:endParaRPr lang="en-US"/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8284"/>
            <a:ext cx="12191996" cy="5928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7889" y="184818"/>
            <a:ext cx="9603275" cy="10520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7C705E"/>
                </a:solidFill>
              </a:rPr>
              <a:t>primo  plazza</a:t>
            </a:r>
            <a:br>
              <a:rPr lang="en-US"/>
            </a:br>
            <a:endParaRPr lang="en-US"/>
          </a:p>
        </p:txBody>
      </p:sp>
      <p:pic>
        <p:nvPicPr>
          <p:cNvPr id="3" name="Picture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4065"/>
            <a:ext cx="12191996" cy="59339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2099" y="199028"/>
            <a:ext cx="9603275" cy="10520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7C705E"/>
                </a:solidFill>
              </a:rPr>
              <a:t>palio</a:t>
            </a:r>
            <a:br>
              <a:rPr lang="en-US"/>
            </a:br>
            <a:endParaRPr lang="en-US"/>
          </a:p>
        </p:txBody>
      </p:sp>
      <p:pic>
        <p:nvPicPr>
          <p:cNvPr id="3" name="Picture 2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67198"/>
            <a:ext cx="12191996" cy="599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15232" y="210440"/>
            <a:ext cx="9603275" cy="15694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7C705E"/>
                </a:solidFill>
              </a:rPr>
              <a:t>Scenical </a:t>
            </a:r>
            <a:r>
              <a:rPr lang="th-TH" sz="3600" b="1">
                <a:solidFill>
                  <a:srgbClr val="7C705E"/>
                </a:solidFill>
                <a:cs typeface="Angsana New" pitchFamily="18"/>
              </a:rPr>
              <a:t> </a:t>
            </a:r>
            <a:r>
              <a:rPr lang="en-US" sz="3600" b="1">
                <a:solidFill>
                  <a:srgbClr val="7C705E"/>
                </a:solidFill>
              </a:rPr>
              <a:t>world</a:t>
            </a:r>
            <a:br>
              <a:rPr lang="en-US"/>
            </a:br>
            <a:endParaRPr lang="en-US"/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8284"/>
            <a:ext cx="12191996" cy="5919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3670" y="0"/>
            <a:ext cx="9603275" cy="1049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th-TH" sz="5400" b="1">
                <a:solidFill>
                  <a:srgbClr val="7C705E"/>
                </a:solidFill>
                <a:cs typeface="Angsana New" pitchFamily="18"/>
              </a:rPr>
              <a:t>อุทยานแห่งชาติเขาใหญ่</a:t>
            </a:r>
            <a:endParaRPr lang="en-US" sz="5400" b="1">
              <a:solidFill>
                <a:srgbClr val="7C705E"/>
              </a:solidFill>
            </a:endParaRPr>
          </a:p>
        </p:txBody>
      </p:sp>
      <p:pic>
        <p:nvPicPr>
          <p:cNvPr id="3" name="Picture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8284"/>
            <a:ext cx="12191996" cy="5908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55"/>
            <a:ext cx="12191996" cy="684863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51582" y="682389"/>
            <a:ext cx="9603275" cy="1171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100" b="1">
                <a:solidFill>
                  <a:srgbClr val="3E382F"/>
                </a:solidFill>
              </a:rPr>
              <a:t>Kong garden resort  </a:t>
            </a:r>
            <a:r>
              <a:rPr lang="th-TH" sz="4000" b="1">
                <a:solidFill>
                  <a:srgbClr val="3E382F"/>
                </a:solidFill>
                <a:cs typeface="Angsana New" pitchFamily="18"/>
              </a:rPr>
              <a:t>ก้องการ์เด้น รีสอร์ท เขาใหญ่</a:t>
            </a:r>
            <a:br>
              <a:rPr lang="th-TH" b="1">
                <a:solidFill>
                  <a:srgbClr val="3E382F"/>
                </a:solidFill>
                <a:cs typeface="Angsana New" pitchFamily="18"/>
              </a:rPr>
            </a:br>
            <a:r>
              <a:rPr lang="th-TH" sz="2800">
                <a:solidFill>
                  <a:srgbClr val="3E382F"/>
                </a:solidFill>
                <a:cs typeface="Angsana New" pitchFamily="18"/>
              </a:rPr>
              <a:t>20 หมู่ 13 ถนนผ่านศึก พญาเย็น ปากช่อง นครราชสีมา 30320</a:t>
            </a:r>
            <a:endParaRPr lang="en-US" sz="2800">
              <a:solidFill>
                <a:srgbClr val="3E382F"/>
              </a:solidFill>
            </a:endParaRP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1451582" y="2015730"/>
            <a:ext cx="9603275" cy="34506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lvl="0" indent="0">
              <a:buNone/>
            </a:pPr>
            <a:endParaRPr lang="th-TH">
              <a:cs typeface="Cordia New" pitchFamily="34"/>
            </a:endParaRPr>
          </a:p>
          <a:p>
            <a:pPr marL="0" lvl="0" indent="0">
              <a:buNone/>
            </a:pPr>
            <a:r>
              <a:rPr lang="th-TH" sz="2800" b="1">
                <a:latin typeface="Calibri" pitchFamily="34"/>
                <a:cs typeface="Cordia New" pitchFamily="34"/>
              </a:rPr>
              <a:t>ณัชชารีย์  </a:t>
            </a:r>
            <a:r>
              <a:rPr lang="th-TH" sz="2800" b="1">
                <a:latin typeface="Calibri" pitchFamily="34"/>
                <a:cs typeface="Browallia New" pitchFamily="34"/>
              </a:rPr>
              <a:t>เอกอัครอธิรัชต์</a:t>
            </a:r>
            <a:endParaRPr lang="en-US" sz="2800" b="1">
              <a:latin typeface="Calibri" pitchFamily="34"/>
              <a:cs typeface="Cordia New" pitchFamily="34"/>
            </a:endParaRPr>
          </a:p>
          <a:p>
            <a:pPr marL="0" lvl="0" indent="0">
              <a:buNone/>
            </a:pPr>
            <a:r>
              <a:rPr lang="th-TH" sz="2800" b="1">
                <a:latin typeface="Calibri" pitchFamily="34"/>
                <a:cs typeface="Browallia New" pitchFamily="34"/>
              </a:rPr>
              <a:t>        ฝ่ายการตลาด</a:t>
            </a:r>
            <a:endParaRPr lang="en-US" sz="2800" b="1">
              <a:latin typeface="Calibri" pitchFamily="34"/>
              <a:cs typeface="Cordia New" pitchFamily="34"/>
            </a:endParaRPr>
          </a:p>
          <a:p>
            <a:pPr lvl="0"/>
            <a:r>
              <a:rPr lang="en-US" sz="2400">
                <a:latin typeface="Calibri" pitchFamily="34"/>
                <a:cs typeface="Browallia New" pitchFamily="34"/>
              </a:rPr>
              <a:t>Mobile : 098-1036165</a:t>
            </a:r>
            <a:endParaRPr lang="en-US" sz="2400">
              <a:latin typeface="Calibri" pitchFamily="34"/>
              <a:cs typeface="Cordia New" pitchFamily="34"/>
            </a:endParaRPr>
          </a:p>
          <a:p>
            <a:pPr lvl="0"/>
            <a:r>
              <a:rPr lang="en-US" sz="2400">
                <a:latin typeface="Calibri" pitchFamily="34"/>
                <a:cs typeface="Browallia New" pitchFamily="34"/>
              </a:rPr>
              <a:t>E-Mail :  </a:t>
            </a:r>
            <a:r>
              <a:rPr lang="en-US" sz="2400" u="sng">
                <a:solidFill>
                  <a:srgbClr val="0563C1"/>
                </a:solidFill>
                <a:latin typeface="Calibri" pitchFamily="34"/>
                <a:cs typeface="Browallia New" pitchFamily="34"/>
                <a:hlinkClick r:id="rId2"/>
              </a:rPr>
              <a:t>konggardenresort2012@gmail.com</a:t>
            </a:r>
            <a:endParaRPr lang="en-US" sz="2400">
              <a:latin typeface="Calibri" pitchFamily="34"/>
              <a:cs typeface="Cordia New" pitchFamily="34"/>
            </a:endParaRPr>
          </a:p>
          <a:p>
            <a:pPr lvl="0"/>
            <a:r>
              <a:rPr lang="en-US" sz="2400">
                <a:latin typeface="Calibri" pitchFamily="34"/>
                <a:cs typeface="Browallia New" pitchFamily="34"/>
              </a:rPr>
              <a:t>Website : </a:t>
            </a:r>
            <a:r>
              <a:rPr lang="en-US" sz="2400" u="sng">
                <a:solidFill>
                  <a:srgbClr val="0563C1"/>
                </a:solidFill>
                <a:latin typeface="Calibri" pitchFamily="34"/>
                <a:cs typeface="Browallia New" pitchFamily="34"/>
                <a:hlinkClick r:id="rId3"/>
              </a:rPr>
              <a:t>www.konggarden.com</a:t>
            </a:r>
            <a:endParaRPr lang="en-US" sz="2400">
              <a:latin typeface="Calibri" pitchFamily="34"/>
              <a:cs typeface="Cordia New" pitchFamily="34"/>
            </a:endParaRPr>
          </a:p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01022" y="203325"/>
            <a:ext cx="9603275" cy="152677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th-TH" sz="3600" b="1">
                <a:solidFill>
                  <a:srgbClr val="00B050"/>
                </a:solidFill>
                <a:cs typeface="Angsana New" pitchFamily="18"/>
              </a:rPr>
              <a:t> </a:t>
            </a:r>
            <a:r>
              <a:rPr lang="en-US" sz="3600" b="1">
                <a:solidFill>
                  <a:srgbClr val="00B050"/>
                </a:solidFill>
              </a:rPr>
              <a:t>Hotel  zone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66712"/>
            <a:ext cx="12191996" cy="5891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84818" y="205218"/>
            <a:ext cx="10784744" cy="15798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B050"/>
                </a:solidFill>
              </a:rPr>
              <a:t>Hotel zone  </a:t>
            </a:r>
            <a:r>
              <a:rPr lang="th-TH" sz="3600" b="1">
                <a:solidFill>
                  <a:srgbClr val="00B050"/>
                </a:solidFill>
                <a:cs typeface="Angsana New" pitchFamily="18"/>
              </a:rPr>
              <a:t>  </a:t>
            </a:r>
            <a:r>
              <a:rPr lang="en-US" sz="3600" b="1">
                <a:solidFill>
                  <a:srgbClr val="00B050"/>
                </a:solidFill>
              </a:rPr>
              <a:t>:   Deluxe room</a:t>
            </a:r>
          </a:p>
        </p:txBody>
      </p:sp>
      <p:pic>
        <p:nvPicPr>
          <p:cNvPr id="3" name="Picture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995150"/>
            <a:ext cx="6255227" cy="58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1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55227" y="995150"/>
            <a:ext cx="5936778" cy="5862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86318" y="210430"/>
            <a:ext cx="9603275" cy="15694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B050"/>
                </a:solidFill>
              </a:rPr>
              <a:t>Hotel zone   :   Family room</a:t>
            </a:r>
          </a:p>
        </p:txBody>
      </p:sp>
      <p:pic>
        <p:nvPicPr>
          <p:cNvPr id="3" name="Picture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8284"/>
            <a:ext cx="12191996" cy="5928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70113" y="255894"/>
            <a:ext cx="11921892" cy="15978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B050"/>
                </a:solidFill>
              </a:rPr>
              <a:t>Village  Zone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23579"/>
            <a:ext cx="7961196" cy="583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1196" y="1023579"/>
            <a:ext cx="4230809" cy="583442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5521" y="190999"/>
            <a:ext cx="9605634" cy="16083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B050"/>
                </a:solidFill>
              </a:rPr>
              <a:t>Private  zone</a:t>
            </a:r>
          </a:p>
        </p:txBody>
      </p:sp>
      <p:pic>
        <p:nvPicPr>
          <p:cNvPr id="3" name="Picture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995150"/>
            <a:ext cx="6069009" cy="58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69009" y="995150"/>
            <a:ext cx="6122986" cy="5862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7889" y="224649"/>
            <a:ext cx="9603275" cy="15694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sz="3600" b="1">
                <a:solidFill>
                  <a:srgbClr val="00B050"/>
                </a:solidFill>
              </a:rPr>
              <a:t>camping  field</a:t>
            </a:r>
          </a:p>
        </p:txBody>
      </p:sp>
      <p:pic>
        <p:nvPicPr>
          <p:cNvPr id="3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09369"/>
            <a:ext cx="12191996" cy="5870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Gallery</vt:lpstr>
      <vt:lpstr>Kong garden  resort</vt:lpstr>
      <vt:lpstr>PowerPoint Presentation</vt:lpstr>
      <vt:lpstr>accommodation</vt:lpstr>
      <vt:lpstr> Hotel  zone</vt:lpstr>
      <vt:lpstr>Hotel zone    :   Deluxe room</vt:lpstr>
      <vt:lpstr>Hotel zone   :   Family room</vt:lpstr>
      <vt:lpstr>Village  Zone</vt:lpstr>
      <vt:lpstr>Private  zone</vt:lpstr>
      <vt:lpstr>camping  field</vt:lpstr>
      <vt:lpstr>facilities</vt:lpstr>
      <vt:lpstr>Seminar  room</vt:lpstr>
      <vt:lpstr>PowerPoint Presentation</vt:lpstr>
      <vt:lpstr>PowerPoint Presentation</vt:lpstr>
      <vt:lpstr>Event space</vt:lpstr>
      <vt:lpstr>Football field</vt:lpstr>
      <vt:lpstr>playground</vt:lpstr>
      <vt:lpstr>Big  garden</vt:lpstr>
      <vt:lpstr>activities</vt:lpstr>
      <vt:lpstr>Seminar  &amp;  walk rally</vt:lpstr>
      <vt:lpstr>Growing  organic   vegetables  coach   </vt:lpstr>
      <vt:lpstr>Ride  bicycle</vt:lpstr>
      <vt:lpstr>BBq  party</vt:lpstr>
      <vt:lpstr>Outdoor  party</vt:lpstr>
      <vt:lpstr>Karaoke  party</vt:lpstr>
      <vt:lpstr>Childrens  party</vt:lpstr>
      <vt:lpstr>Event  information </vt:lpstr>
      <vt:lpstr>local  Attractions </vt:lpstr>
      <vt:lpstr>P.b  valley</vt:lpstr>
      <vt:lpstr>ล่องแก่ง ภูเกาะ</vt:lpstr>
      <vt:lpstr>granmonte  vineyard</vt:lpstr>
      <vt:lpstr>suwan  farm </vt:lpstr>
      <vt:lpstr>primo  plazza </vt:lpstr>
      <vt:lpstr>palio </vt:lpstr>
      <vt:lpstr>Scenical  world </vt:lpstr>
      <vt:lpstr>อุทยานแห่งชาติเขาใหญ่</vt:lpstr>
      <vt:lpstr>PowerPoint Presentation</vt:lpstr>
      <vt:lpstr>Kong garden resort  ก้องการ์เด้น รีสอร์ท เขาใหญ่ 20 หมู่ 13 ถนนผ่านศึก พญาเย็น ปากช่อง นครราชสีมา 30320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Kong garden resort khao yai</dc:title>
  <cp:revision>8</cp:revision>
  <dcterms:modified xsi:type="dcterms:W3CDTF">2016-09-18T02:14:04Z</dcterms:modified>
</cp:coreProperties>
</file>